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339" r:id="rId8"/>
    <p:sldId id="342" r:id="rId9"/>
    <p:sldId id="341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4" r:id="rId32"/>
    <p:sldId id="365" r:id="rId33"/>
    <p:sldId id="366" r:id="rId34"/>
    <p:sldId id="367" r:id="rId35"/>
    <p:sldId id="368" r:id="rId36"/>
    <p:sldId id="369" r:id="rId37"/>
    <p:sldId id="370" r:id="rId38"/>
    <p:sldId id="371" r:id="rId39"/>
    <p:sldId id="372" r:id="rId40"/>
    <p:sldId id="373" r:id="rId41"/>
    <p:sldId id="374" r:id="rId42"/>
    <p:sldId id="375" r:id="rId43"/>
    <p:sldId id="376" r:id="rId44"/>
    <p:sldId id="377" r:id="rId45"/>
    <p:sldId id="378" r:id="rId46"/>
    <p:sldId id="379" r:id="rId47"/>
    <p:sldId id="380" r:id="rId48"/>
    <p:sldId id="381" r:id="rId49"/>
    <p:sldId id="382" r:id="rId50"/>
    <p:sldId id="383" r:id="rId51"/>
    <p:sldId id="384" r:id="rId52"/>
    <p:sldId id="385" r:id="rId53"/>
    <p:sldId id="386" r:id="rId54"/>
    <p:sldId id="387" r:id="rId55"/>
    <p:sldId id="388" r:id="rId56"/>
    <p:sldId id="389" r:id="rId57"/>
    <p:sldId id="390" r:id="rId58"/>
    <p:sldId id="391" r:id="rId59"/>
    <p:sldId id="392" r:id="rId60"/>
    <p:sldId id="393" r:id="rId61"/>
    <p:sldId id="394" r:id="rId62"/>
    <p:sldId id="395" r:id="rId63"/>
    <p:sldId id="396" r:id="rId64"/>
    <p:sldId id="397" r:id="rId65"/>
    <p:sldId id="398" r:id="rId66"/>
  </p:sldIdLst>
  <p:sldSz cx="12959715" cy="9359900"/>
  <p:notesSz cx="6858000" cy="9144000"/>
  <p:custDataLst>
    <p:tags r:id="rId7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48" userDrawn="1">
          <p15:clr>
            <a:srgbClr val="A4A3A4"/>
          </p15:clr>
        </p15:guide>
        <p15:guide id="2" pos="40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948"/>
        <p:guide pos="408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0" Type="http://schemas.openxmlformats.org/officeDocument/2006/relationships/tags" Target="tags/tag127.xml"/><Relationship Id="rId7" Type="http://schemas.openxmlformats.org/officeDocument/2006/relationships/slide" Target="slides/slide5.xml"/><Relationship Id="rId69" Type="http://schemas.openxmlformats.org/officeDocument/2006/relationships/tableStyles" Target="tableStyles.xml"/><Relationship Id="rId68" Type="http://schemas.openxmlformats.org/officeDocument/2006/relationships/viewProps" Target="viewProps.xml"/><Relationship Id="rId67" Type="http://schemas.openxmlformats.org/officeDocument/2006/relationships/presProps" Target="presProps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274315" y="1248000"/>
            <a:ext cx="10416473" cy="3508157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819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274315" y="4859338"/>
            <a:ext cx="10416473" cy="2009575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275" spc="200"/>
            </a:lvl1pPr>
            <a:lvl2pPr marL="624205" indent="0" algn="ctr">
              <a:buNone/>
              <a:defRPr sz="2730"/>
            </a:lvl2pPr>
            <a:lvl3pPr marL="1247775" indent="0" algn="ctr">
              <a:buNone/>
              <a:defRPr sz="2455"/>
            </a:lvl3pPr>
            <a:lvl4pPr marL="1871980" indent="0" algn="ctr">
              <a:buNone/>
              <a:defRPr sz="2185"/>
            </a:lvl4pPr>
            <a:lvl5pPr marL="2496185" indent="0" algn="ctr">
              <a:buNone/>
              <a:defRPr sz="2185"/>
            </a:lvl5pPr>
            <a:lvl6pPr marL="3119755" indent="0" algn="ctr">
              <a:buNone/>
              <a:defRPr sz="2185"/>
            </a:lvl6pPr>
            <a:lvl7pPr marL="3743960" indent="0" algn="ctr">
              <a:buNone/>
              <a:defRPr sz="2185"/>
            </a:lvl7pPr>
            <a:lvl8pPr marL="4368165" indent="0" algn="ctr">
              <a:buNone/>
              <a:defRPr sz="2185"/>
            </a:lvl8pPr>
            <a:lvl9pPr marL="4991735" indent="0" algn="ctr">
              <a:buNone/>
              <a:defRPr sz="2185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46724" y="1056378"/>
            <a:ext cx="11664000" cy="748308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74315" y="3390236"/>
            <a:ext cx="10416473" cy="1390488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819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274315" y="4859338"/>
            <a:ext cx="10416473" cy="643654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3275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6724" y="830362"/>
            <a:ext cx="11660173" cy="96302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46724" y="2034142"/>
            <a:ext cx="11660173" cy="6495496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116205" y="5252409"/>
            <a:ext cx="8258173" cy="1046551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6005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2116205" y="6298961"/>
            <a:ext cx="8258173" cy="1184126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245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24205" indent="0">
              <a:buNone/>
              <a:defRPr sz="2185">
                <a:solidFill>
                  <a:schemeClr val="tx1">
                    <a:tint val="75000"/>
                  </a:schemeClr>
                </a:solidFill>
              </a:defRPr>
            </a:lvl2pPr>
            <a:lvl3pPr marL="1247775" indent="0">
              <a:buNone/>
              <a:defRPr sz="2185">
                <a:solidFill>
                  <a:schemeClr val="tx1">
                    <a:tint val="75000"/>
                  </a:schemeClr>
                </a:solidFill>
              </a:defRPr>
            </a:lvl3pPr>
            <a:lvl4pPr marL="1871980" indent="0">
              <a:buNone/>
              <a:defRPr sz="2185">
                <a:solidFill>
                  <a:schemeClr val="tx1">
                    <a:tint val="75000"/>
                  </a:schemeClr>
                </a:solidFill>
              </a:defRPr>
            </a:lvl4pPr>
            <a:lvl5pPr marL="2496185" indent="0">
              <a:buNone/>
              <a:defRPr sz="2185">
                <a:solidFill>
                  <a:schemeClr val="tx1">
                    <a:tint val="75000"/>
                  </a:schemeClr>
                </a:solidFill>
              </a:defRPr>
            </a:lvl5pPr>
            <a:lvl6pPr marL="3119755" indent="0">
              <a:buNone/>
              <a:defRPr sz="2185">
                <a:solidFill>
                  <a:schemeClr val="tx1">
                    <a:tint val="75000"/>
                  </a:schemeClr>
                </a:solidFill>
              </a:defRPr>
            </a:lvl6pPr>
            <a:lvl7pPr marL="3743960" indent="0">
              <a:buNone/>
              <a:defRPr sz="2185">
                <a:solidFill>
                  <a:schemeClr val="tx1">
                    <a:tint val="75000"/>
                  </a:schemeClr>
                </a:solidFill>
              </a:defRPr>
            </a:lvl7pPr>
            <a:lvl8pPr marL="4368165" indent="0">
              <a:buNone/>
              <a:defRPr sz="2185">
                <a:solidFill>
                  <a:schemeClr val="tx1">
                    <a:tint val="75000"/>
                  </a:schemeClr>
                </a:solidFill>
              </a:defRPr>
            </a:lvl8pPr>
            <a:lvl9pPr marL="4991735" indent="0">
              <a:buNone/>
              <a:defRPr sz="2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6724" y="830362"/>
            <a:ext cx="11660173" cy="96302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46724" y="2048882"/>
            <a:ext cx="5502898" cy="6480756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815480" y="2048882"/>
            <a:ext cx="5502898" cy="6480756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6724" y="830362"/>
            <a:ext cx="11660173" cy="96302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46724" y="1950614"/>
            <a:ext cx="5678929" cy="520819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73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4205" indent="0">
              <a:buNone/>
              <a:defRPr sz="2730" b="1"/>
            </a:lvl2pPr>
            <a:lvl3pPr marL="1247775" indent="0">
              <a:buNone/>
              <a:defRPr sz="2455" b="1"/>
            </a:lvl3pPr>
            <a:lvl4pPr marL="1871980" indent="0">
              <a:buNone/>
              <a:defRPr sz="2185" b="1"/>
            </a:lvl4pPr>
            <a:lvl5pPr marL="2496185" indent="0">
              <a:buNone/>
              <a:defRPr sz="2185" b="1"/>
            </a:lvl5pPr>
            <a:lvl6pPr marL="3119755" indent="0">
              <a:buNone/>
              <a:defRPr sz="2185" b="1"/>
            </a:lvl6pPr>
            <a:lvl7pPr marL="3743960" indent="0">
              <a:buNone/>
              <a:defRPr sz="2185" b="1"/>
            </a:lvl7pPr>
            <a:lvl8pPr marL="4368165" indent="0">
              <a:buNone/>
              <a:defRPr sz="2185" b="1"/>
            </a:lvl8pPr>
            <a:lvl9pPr marL="4991735" indent="0">
              <a:buNone/>
              <a:defRPr sz="218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6724" y="2530394"/>
            <a:ext cx="5678929" cy="5999244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628553" y="1940417"/>
            <a:ext cx="5678929" cy="520819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73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4205" indent="0">
              <a:buNone/>
              <a:defRPr sz="2730" b="1"/>
            </a:lvl2pPr>
            <a:lvl3pPr marL="1247775" indent="0">
              <a:buNone/>
              <a:defRPr sz="2455" b="1"/>
            </a:lvl3pPr>
            <a:lvl4pPr marL="1871980" indent="0">
              <a:buNone/>
              <a:defRPr sz="2185" b="1"/>
            </a:lvl4pPr>
            <a:lvl5pPr marL="2496185" indent="0">
              <a:buNone/>
              <a:defRPr sz="2185" b="1"/>
            </a:lvl5pPr>
            <a:lvl6pPr marL="3119755" indent="0">
              <a:buNone/>
              <a:defRPr sz="2185" b="1"/>
            </a:lvl6pPr>
            <a:lvl7pPr marL="3743960" indent="0">
              <a:buNone/>
              <a:defRPr sz="2185" b="1"/>
            </a:lvl7pPr>
            <a:lvl8pPr marL="4368165" indent="0">
              <a:buNone/>
              <a:defRPr sz="2185" b="1"/>
            </a:lvl8pPr>
            <a:lvl9pPr marL="4991735" indent="0">
              <a:buNone/>
              <a:defRPr sz="2185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628553" y="2530394"/>
            <a:ext cx="5678929" cy="5999244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6724" y="830362"/>
            <a:ext cx="11660173" cy="96302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46724" y="2122583"/>
            <a:ext cx="5562720" cy="6289134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185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750425" y="2122583"/>
            <a:ext cx="5556473" cy="6289134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185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879512" y="1248000"/>
            <a:ext cx="1109764" cy="68640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382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72000" y="1248000"/>
            <a:ext cx="9746788" cy="6864000"/>
          </a:xfrm>
        </p:spPr>
        <p:txBody>
          <a:bodyPr vert="eaVert" lIns="46800" tIns="46800" rIns="46800" bIns="46800"/>
          <a:lstStyle>
            <a:lvl1pPr marL="311785" indent="-311785">
              <a:spcAft>
                <a:spcPts val="1000"/>
              </a:spcAft>
              <a:defRPr spc="300"/>
            </a:lvl1pPr>
            <a:lvl2pPr marL="935990" indent="-311785">
              <a:defRPr spc="300"/>
            </a:lvl2pPr>
            <a:lvl3pPr marL="1560195" indent="-311785">
              <a:defRPr spc="300"/>
            </a:lvl3pPr>
            <a:lvl4pPr marL="2183765" indent="-311785">
              <a:defRPr spc="300"/>
            </a:lvl4pPr>
            <a:lvl5pPr marL="2807970" indent="-311785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46724" y="830362"/>
            <a:ext cx="11660173" cy="96302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46724" y="2034142"/>
            <a:ext cx="11660173" cy="6495496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50551" y="8618079"/>
            <a:ext cx="2870079" cy="432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36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375276" y="8618079"/>
            <a:ext cx="4209449" cy="432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36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9436819" y="8618079"/>
            <a:ext cx="2870079" cy="432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36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47775" rtl="0" eaLnBrk="1" fontAlgn="auto" latinLnBrk="0" hangingPunct="1">
        <a:lnSpc>
          <a:spcPct val="100000"/>
        </a:lnSpc>
        <a:spcBef>
          <a:spcPct val="0"/>
        </a:spcBef>
        <a:buNone/>
        <a:defRPr sz="4915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11785" indent="-311785" algn="l" defTabSz="124777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245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935990" indent="-311785" algn="l" defTabSz="124777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2197100" algn="l"/>
          <a:tab pos="2197100" algn="l"/>
          <a:tab pos="2197100" algn="l"/>
          <a:tab pos="2197100" algn="l"/>
        </a:tabLst>
        <a:defRPr sz="218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560195" indent="-311785" algn="l" defTabSz="124777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218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183765" indent="-311785" algn="l" defTabSz="124777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91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807970" indent="-311785" algn="l" defTabSz="124777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91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432175" indent="-311785" algn="l" defTabSz="1247775" rtl="0" eaLnBrk="1" latinLnBrk="0" hangingPunct="1">
        <a:lnSpc>
          <a:spcPct val="90000"/>
        </a:lnSpc>
        <a:spcBef>
          <a:spcPct val="137000"/>
        </a:spcBef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6pPr>
      <a:lvl7pPr marL="4055745" indent="-311785" algn="l" defTabSz="1247775" rtl="0" eaLnBrk="1" latinLnBrk="0" hangingPunct="1">
        <a:lnSpc>
          <a:spcPct val="90000"/>
        </a:lnSpc>
        <a:spcBef>
          <a:spcPct val="137000"/>
        </a:spcBef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7pPr>
      <a:lvl8pPr marL="4679950" indent="-311785" algn="l" defTabSz="1247775" rtl="0" eaLnBrk="1" latinLnBrk="0" hangingPunct="1">
        <a:lnSpc>
          <a:spcPct val="90000"/>
        </a:lnSpc>
        <a:spcBef>
          <a:spcPct val="137000"/>
        </a:spcBef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8pPr>
      <a:lvl9pPr marL="5304155" indent="-311785" algn="l" defTabSz="1247775" rtl="0" eaLnBrk="1" latinLnBrk="0" hangingPunct="1">
        <a:lnSpc>
          <a:spcPct val="90000"/>
        </a:lnSpc>
        <a:spcBef>
          <a:spcPct val="137000"/>
        </a:spcBef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24205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2pPr>
      <a:lvl3pPr marL="1247775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3pPr>
      <a:lvl4pPr marL="1871980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4pPr>
      <a:lvl5pPr marL="2496185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5pPr>
      <a:lvl6pPr marL="3119755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6pPr>
      <a:lvl7pPr marL="3743960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7pPr>
      <a:lvl8pPr marL="4368165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8pPr>
      <a:lvl9pPr marL="4991735" algn="l" defTabSz="1247775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3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5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6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8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9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0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1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3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4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5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6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7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8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9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0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1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2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3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4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5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6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7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8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9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0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1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2.xml"/><Relationship Id="rId1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3.xml"/><Relationship Id="rId1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4.xml"/><Relationship Id="rId1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5.xml"/><Relationship Id="rId1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6.xml"/><Relationship Id="rId1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7.xml"/><Relationship Id="rId1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8.xml"/><Relationship Id="rId1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9.xml"/><Relationship Id="rId1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0.xml"/><Relationship Id="rId1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1.xml"/><Relationship Id="rId1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2.xml"/><Relationship Id="rId1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3.xml"/><Relationship Id="rId1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4.xml"/><Relationship Id="rId1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5.xml"/><Relationship Id="rId1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6.xml"/><Relationship Id="rId1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7.xml"/><Relationship Id="rId1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8.xml"/><Relationship Id="rId1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9.xml"/><Relationship Id="rId1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0.xml"/><Relationship Id="rId1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1.xml"/><Relationship Id="rId1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2.xml"/><Relationship Id="rId1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3.xml"/><Relationship Id="rId1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4.xml"/><Relationship Id="rId1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5.xml"/><Relationship Id="rId1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6.xml"/><Relationship Id="rId1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9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0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封面封底-目录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基础系统-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基础系统-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基础系统-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基础系统-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基础系统-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基础系统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基础系统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基础系统-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基础系统-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基础系统-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封面封底-目录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基础系统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基础系统-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基础系统-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基础系统-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基础系统-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基础系统-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基础系统-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封面封底-目录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" y="0"/>
            <a:ext cx="12950190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" y="0"/>
            <a:ext cx="12950190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95463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95463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95463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基础系统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1295463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" y="0"/>
            <a:ext cx="12950190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" y="0"/>
            <a:ext cx="12950190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基础系统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B应用系统-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基础系统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应用系统-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应用系统-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基础系统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959715" cy="9358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基础系统-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基础系统-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955905" cy="9359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p="http://schemas.openxmlformats.org/presentationml/2006/main">
  <p:tag name="COMMONDATA" val="eyJoZGlkIjoiNTY4NDc0ZTIwNWQ0YzBjZjM5NDVkYTFiNmQzOTZmOWQ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64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72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A-south</cp:lastModifiedBy>
  <cp:revision>178</cp:revision>
  <dcterms:created xsi:type="dcterms:W3CDTF">2019-06-19T02:08:00Z</dcterms:created>
  <dcterms:modified xsi:type="dcterms:W3CDTF">2023-08-11T06:21:37Z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0520F6D1BD3B483E982CFE8333F092F0_11</vt:lpwstr>
  </property>
</Properties>
</file>