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1519535" cy="647954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 userDrawn="1">
          <p15:clr>
            <a:srgbClr val="A4A3A4"/>
          </p15:clr>
        </p15:guide>
        <p15:guide id="2" pos="36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41"/>
        <p:guide pos="362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32770" y="864061"/>
            <a:ext cx="9259461" cy="2428897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567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32770" y="3364396"/>
            <a:ext cx="9259461" cy="1391343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270" spc="20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74889" y="731391"/>
            <a:ext cx="10368419" cy="5180966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32770" y="2347253"/>
            <a:ext cx="9259461" cy="96271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567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32770" y="3364396"/>
            <a:ext cx="9259461" cy="445638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27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4889" y="574907"/>
            <a:ext cx="10365017" cy="666756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74889" y="1408352"/>
            <a:ext cx="10365017" cy="4497201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881147" y="3636542"/>
            <a:ext cx="7340895" cy="724587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155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881147" y="4361129"/>
            <a:ext cx="7340895" cy="819838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3180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4889" y="574907"/>
            <a:ext cx="10365017" cy="666756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74889" y="1418557"/>
            <a:ext cx="4891662" cy="4486996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58449" y="1418557"/>
            <a:ext cx="4891662" cy="4486996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4889" y="574907"/>
            <a:ext cx="10365017" cy="666756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74889" y="1350521"/>
            <a:ext cx="5048141" cy="360593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9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74889" y="1751935"/>
            <a:ext cx="5048141" cy="4153618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5892285" y="1343461"/>
            <a:ext cx="5048141" cy="36059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9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5892285" y="1751935"/>
            <a:ext cx="5048141" cy="4153618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4889" y="574907"/>
            <a:ext cx="10365017" cy="666756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74889" y="1469585"/>
            <a:ext cx="4944839" cy="435432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51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000620" y="1469585"/>
            <a:ext cx="4939286" cy="435432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51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9671068" y="864061"/>
            <a:ext cx="986497" cy="4752338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645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64035" y="864061"/>
            <a:ext cx="8664161" cy="4752338"/>
          </a:xfrm>
        </p:spPr>
        <p:txBody>
          <a:bodyPr vert="eaVert" lIns="46800" tIns="46800" rIns="46800" bIns="46800"/>
          <a:lstStyle>
            <a:lvl1pPr marL="215900" indent="-215900">
              <a:spcAft>
                <a:spcPts val="1000"/>
              </a:spcAft>
              <a:defRPr spc="300"/>
            </a:lvl1pPr>
            <a:lvl2pPr marL="647700" indent="-215900">
              <a:defRPr spc="300"/>
            </a:lvl2pPr>
            <a:lvl3pPr marL="1080135" indent="-215900">
              <a:defRPr spc="300"/>
            </a:lvl3pPr>
            <a:lvl4pPr marL="1511935" indent="-215900">
              <a:defRPr spc="300"/>
            </a:lvl4pPr>
            <a:lvl5pPr marL="1943735" indent="-2159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574889" y="574907"/>
            <a:ext cx="10365017" cy="666756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574889" y="1408352"/>
            <a:ext cx="10365017" cy="4497201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578291" y="5966786"/>
            <a:ext cx="2551284" cy="299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4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889291" y="5966786"/>
            <a:ext cx="3741883" cy="299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4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388622" y="5966786"/>
            <a:ext cx="2551284" cy="299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45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864235" rtl="0" eaLnBrk="1" fontAlgn="auto" latinLnBrk="0" hangingPunct="1">
        <a:lnSpc>
          <a:spcPct val="100000"/>
        </a:lnSpc>
        <a:spcBef>
          <a:spcPct val="0"/>
        </a:spcBef>
        <a:buNone/>
        <a:defRPr sz="34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7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47700" indent="-215900" algn="l" defTabSz="864235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520825" algn="l"/>
          <a:tab pos="1520825" algn="l"/>
          <a:tab pos="1520825" algn="l"/>
          <a:tab pos="1520825" algn="l"/>
        </a:tabLst>
        <a:defRPr sz="151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080135" indent="-215900" algn="l" defTabSz="864235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51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511935" indent="-215900" algn="l" defTabSz="864235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32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943735" indent="-215900" algn="l" defTabSz="864235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32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3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4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5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6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7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8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9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0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1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4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2.xml"/><Relationship Id="rId1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5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6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8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9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0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1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8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Journey  </cp:lastModifiedBy>
  <cp:revision>157</cp:revision>
  <dcterms:created xsi:type="dcterms:W3CDTF">2019-06-19T02:08:00Z</dcterms:created>
  <dcterms:modified xsi:type="dcterms:W3CDTF">2025-10-12T09:11:29Z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E47A9208ADC14AEE8F85EFBB321C7C69_11</vt:lpwstr>
  </property>
</Properties>
</file>