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94" r:id="rId3"/>
    <p:sldId id="295" r:id="rId4"/>
    <p:sldId id="316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288" r:id="rId24"/>
    <p:sldId id="292" r:id="rId25"/>
    <p:sldId id="265" r:id="rId27"/>
    <p:sldId id="270" r:id="rId28"/>
    <p:sldId id="266" r:id="rId29"/>
    <p:sldId id="271" r:id="rId30"/>
    <p:sldId id="272" r:id="rId31"/>
    <p:sldId id="293" r:id="rId32"/>
    <p:sldId id="315" r:id="rId33"/>
  </p:sldIdLst>
  <p:sldSz cx="23039070" cy="8064500"/>
  <p:notesSz cx="6858000" cy="9144000"/>
  <p:defaultTextStyle>
    <a:defPPr>
      <a:defRPr lang="zh-CN"/>
    </a:defPPr>
    <a:lvl1pPr marL="0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1pPr>
    <a:lvl2pPr marL="746760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2pPr>
    <a:lvl3pPr marL="1492885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3pPr>
    <a:lvl4pPr marL="2239645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4pPr>
    <a:lvl5pPr marL="2985770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5pPr>
    <a:lvl6pPr marL="3732530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6pPr>
    <a:lvl7pPr marL="4478655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7pPr>
    <a:lvl8pPr marL="5225415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8pPr>
    <a:lvl9pPr marL="5971540" algn="l" defTabSz="1492885" rtl="0" eaLnBrk="1" latinLnBrk="0" hangingPunct="1">
      <a:defRPr sz="294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3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8" y="8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64104-15F6-444A-BF9C-2424460D03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977900" y="1143000"/>
            <a:ext cx="8813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F8344-F877-440E-8E7C-37F6353FC5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F8344-F877-440E-8E7C-37F6353FC5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plan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F8344-F877-440E-8E7C-37F6353FC5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9F8344-F877-440E-8E7C-37F6353FC5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9924" y="1319816"/>
            <a:ext cx="17279541" cy="2807641"/>
          </a:xfrm>
        </p:spPr>
        <p:txBody>
          <a:bodyPr anchor="b"/>
          <a:lstStyle>
            <a:lvl1pPr algn="ctr">
              <a:defRPr sz="70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9924" y="4235730"/>
            <a:ext cx="17279541" cy="1947053"/>
          </a:xfrm>
        </p:spPr>
        <p:txBody>
          <a:bodyPr/>
          <a:lstStyle>
            <a:lvl1pPr marL="0" indent="0" algn="ctr">
              <a:buNone/>
              <a:defRPr sz="2820"/>
            </a:lvl1pPr>
            <a:lvl2pPr marL="537845" indent="0" algn="ctr">
              <a:buNone/>
              <a:defRPr sz="2350"/>
            </a:lvl2pPr>
            <a:lvl3pPr marL="1075055" indent="0" algn="ctr">
              <a:buNone/>
              <a:defRPr sz="2115"/>
            </a:lvl3pPr>
            <a:lvl4pPr marL="1612900" indent="0" algn="ctr">
              <a:buNone/>
              <a:defRPr sz="1880"/>
            </a:lvl4pPr>
            <a:lvl5pPr marL="2150745" indent="0" algn="ctr">
              <a:buNone/>
              <a:defRPr sz="1880"/>
            </a:lvl5pPr>
            <a:lvl6pPr marL="2687955" indent="0" algn="ctr">
              <a:buNone/>
              <a:defRPr sz="1880"/>
            </a:lvl6pPr>
            <a:lvl7pPr marL="3225800" indent="0" algn="ctr">
              <a:buNone/>
              <a:defRPr sz="1880"/>
            </a:lvl7pPr>
            <a:lvl8pPr marL="3763645" indent="0" algn="ctr">
              <a:buNone/>
              <a:defRPr sz="1880"/>
            </a:lvl8pPr>
            <a:lvl9pPr marL="4300855" indent="0" algn="ctr">
              <a:buNone/>
              <a:defRPr sz="188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487562" y="429360"/>
            <a:ext cx="4967868" cy="68342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583958" y="429360"/>
            <a:ext cx="14615612" cy="683429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958" y="2010526"/>
            <a:ext cx="19871472" cy="3354607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71958" y="5396869"/>
            <a:ext cx="19871472" cy="1764109"/>
          </a:xfrm>
        </p:spPr>
        <p:txBody>
          <a:bodyPr/>
          <a:lstStyle>
            <a:lvl1pPr marL="0" indent="0">
              <a:buNone/>
              <a:defRPr sz="2820">
                <a:solidFill>
                  <a:schemeClr val="tx1">
                    <a:tint val="75000"/>
                  </a:schemeClr>
                </a:solidFill>
              </a:defRPr>
            </a:lvl1pPr>
            <a:lvl2pPr marL="537845" indent="0">
              <a:buNone/>
              <a:defRPr sz="2350">
                <a:solidFill>
                  <a:schemeClr val="tx1">
                    <a:tint val="75000"/>
                  </a:schemeClr>
                </a:solidFill>
              </a:defRPr>
            </a:lvl2pPr>
            <a:lvl3pPr marL="1075055" indent="0">
              <a:buNone/>
              <a:defRPr sz="2115">
                <a:solidFill>
                  <a:schemeClr val="tx1">
                    <a:tint val="75000"/>
                  </a:schemeClr>
                </a:solidFill>
              </a:defRPr>
            </a:lvl3pPr>
            <a:lvl4pPr marL="161290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4pPr>
            <a:lvl5pPr marL="215074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5pPr>
            <a:lvl6pPr marL="268795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6pPr>
            <a:lvl7pPr marL="3225800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7pPr>
            <a:lvl8pPr marL="376364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8pPr>
            <a:lvl9pPr marL="4300855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83958" y="2146800"/>
            <a:ext cx="9791740" cy="511685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663690" y="2146800"/>
            <a:ext cx="9791740" cy="511685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59" y="429360"/>
            <a:ext cx="19871472" cy="15587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86960" y="1976923"/>
            <a:ext cx="9746740" cy="968859"/>
          </a:xfrm>
        </p:spPr>
        <p:txBody>
          <a:bodyPr anchor="b"/>
          <a:lstStyle>
            <a:lvl1pPr marL="0" indent="0">
              <a:buNone/>
              <a:defRPr sz="2820" b="1"/>
            </a:lvl1pPr>
            <a:lvl2pPr marL="537845" indent="0">
              <a:buNone/>
              <a:defRPr sz="2350" b="1"/>
            </a:lvl2pPr>
            <a:lvl3pPr marL="1075055" indent="0">
              <a:buNone/>
              <a:defRPr sz="2115" b="1"/>
            </a:lvl3pPr>
            <a:lvl4pPr marL="1612900" indent="0">
              <a:buNone/>
              <a:defRPr sz="1880" b="1"/>
            </a:lvl4pPr>
            <a:lvl5pPr marL="2150745" indent="0">
              <a:buNone/>
              <a:defRPr sz="1880" b="1"/>
            </a:lvl5pPr>
            <a:lvl6pPr marL="2687955" indent="0">
              <a:buNone/>
              <a:defRPr sz="1880" b="1"/>
            </a:lvl6pPr>
            <a:lvl7pPr marL="3225800" indent="0">
              <a:buNone/>
              <a:defRPr sz="1880" b="1"/>
            </a:lvl7pPr>
            <a:lvl8pPr marL="3763645" indent="0">
              <a:buNone/>
              <a:defRPr sz="1880" b="1"/>
            </a:lvl8pPr>
            <a:lvl9pPr marL="4300855" indent="0">
              <a:buNone/>
              <a:defRPr sz="18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86960" y="2945782"/>
            <a:ext cx="9746740" cy="433280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1663690" y="1976923"/>
            <a:ext cx="9794741" cy="968859"/>
          </a:xfrm>
        </p:spPr>
        <p:txBody>
          <a:bodyPr anchor="b"/>
          <a:lstStyle>
            <a:lvl1pPr marL="0" indent="0">
              <a:buNone/>
              <a:defRPr sz="2820" b="1"/>
            </a:lvl1pPr>
            <a:lvl2pPr marL="537845" indent="0">
              <a:buNone/>
              <a:defRPr sz="2350" b="1"/>
            </a:lvl2pPr>
            <a:lvl3pPr marL="1075055" indent="0">
              <a:buNone/>
              <a:defRPr sz="2115" b="1"/>
            </a:lvl3pPr>
            <a:lvl4pPr marL="1612900" indent="0">
              <a:buNone/>
              <a:defRPr sz="1880" b="1"/>
            </a:lvl4pPr>
            <a:lvl5pPr marL="2150745" indent="0">
              <a:buNone/>
              <a:defRPr sz="1880" b="1"/>
            </a:lvl5pPr>
            <a:lvl6pPr marL="2687955" indent="0">
              <a:buNone/>
              <a:defRPr sz="1880" b="1"/>
            </a:lvl6pPr>
            <a:lvl7pPr marL="3225800" indent="0">
              <a:buNone/>
              <a:defRPr sz="1880" b="1"/>
            </a:lvl7pPr>
            <a:lvl8pPr marL="3763645" indent="0">
              <a:buNone/>
              <a:defRPr sz="1880" b="1"/>
            </a:lvl8pPr>
            <a:lvl9pPr marL="4300855" indent="0">
              <a:buNone/>
              <a:defRPr sz="18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1663690" y="2945782"/>
            <a:ext cx="9794741" cy="433280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60" y="537633"/>
            <a:ext cx="7430802" cy="1881717"/>
          </a:xfrm>
        </p:spPr>
        <p:txBody>
          <a:bodyPr anchor="b"/>
          <a:lstStyle>
            <a:lvl1pPr>
              <a:defRPr sz="37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794741" y="1161139"/>
            <a:ext cx="11663690" cy="5731022"/>
          </a:xfrm>
        </p:spPr>
        <p:txBody>
          <a:bodyPr/>
          <a:lstStyle>
            <a:lvl1pPr>
              <a:defRPr sz="3765"/>
            </a:lvl1pPr>
            <a:lvl2pPr>
              <a:defRPr sz="3295"/>
            </a:lvl2pPr>
            <a:lvl3pPr>
              <a:defRPr sz="2820"/>
            </a:lvl3pPr>
            <a:lvl4pPr>
              <a:defRPr sz="2350"/>
            </a:lvl4pPr>
            <a:lvl5pPr>
              <a:defRPr sz="2350"/>
            </a:lvl5pPr>
            <a:lvl6pPr>
              <a:defRPr sz="2350"/>
            </a:lvl6pPr>
            <a:lvl7pPr>
              <a:defRPr sz="2350"/>
            </a:lvl7pPr>
            <a:lvl8pPr>
              <a:defRPr sz="2350"/>
            </a:lvl8pPr>
            <a:lvl9pPr>
              <a:defRPr sz="23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86960" y="2419350"/>
            <a:ext cx="7430802" cy="4482145"/>
          </a:xfrm>
        </p:spPr>
        <p:txBody>
          <a:bodyPr/>
          <a:lstStyle>
            <a:lvl1pPr marL="0" indent="0">
              <a:buNone/>
              <a:defRPr sz="1880"/>
            </a:lvl1pPr>
            <a:lvl2pPr marL="537845" indent="0">
              <a:buNone/>
              <a:defRPr sz="1645"/>
            </a:lvl2pPr>
            <a:lvl3pPr marL="1075055" indent="0">
              <a:buNone/>
              <a:defRPr sz="1410"/>
            </a:lvl3pPr>
            <a:lvl4pPr marL="1612900" indent="0">
              <a:buNone/>
              <a:defRPr sz="1175"/>
            </a:lvl4pPr>
            <a:lvl5pPr marL="2150745" indent="0">
              <a:buNone/>
              <a:defRPr sz="1175"/>
            </a:lvl5pPr>
            <a:lvl6pPr marL="2687955" indent="0">
              <a:buNone/>
              <a:defRPr sz="1175"/>
            </a:lvl6pPr>
            <a:lvl7pPr marL="3225800" indent="0">
              <a:buNone/>
              <a:defRPr sz="1175"/>
            </a:lvl7pPr>
            <a:lvl8pPr marL="3763645" indent="0">
              <a:buNone/>
              <a:defRPr sz="1175"/>
            </a:lvl8pPr>
            <a:lvl9pPr marL="4300855" indent="0">
              <a:buNone/>
              <a:defRPr sz="117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960" y="537633"/>
            <a:ext cx="7430802" cy="1881717"/>
          </a:xfrm>
        </p:spPr>
        <p:txBody>
          <a:bodyPr anchor="b"/>
          <a:lstStyle>
            <a:lvl1pPr>
              <a:defRPr sz="376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94741" y="1161139"/>
            <a:ext cx="11663690" cy="5731022"/>
          </a:xfrm>
        </p:spPr>
        <p:txBody>
          <a:bodyPr anchor="t"/>
          <a:lstStyle>
            <a:lvl1pPr marL="0" indent="0">
              <a:buNone/>
              <a:defRPr sz="3765"/>
            </a:lvl1pPr>
            <a:lvl2pPr marL="537845" indent="0">
              <a:buNone/>
              <a:defRPr sz="3295"/>
            </a:lvl2pPr>
            <a:lvl3pPr marL="1075055" indent="0">
              <a:buNone/>
              <a:defRPr sz="2820"/>
            </a:lvl3pPr>
            <a:lvl4pPr marL="1612900" indent="0">
              <a:buNone/>
              <a:defRPr sz="2350"/>
            </a:lvl4pPr>
            <a:lvl5pPr marL="2150745" indent="0">
              <a:buNone/>
              <a:defRPr sz="2350"/>
            </a:lvl5pPr>
            <a:lvl6pPr marL="2687955" indent="0">
              <a:buNone/>
              <a:defRPr sz="2350"/>
            </a:lvl6pPr>
            <a:lvl7pPr marL="3225800" indent="0">
              <a:buNone/>
              <a:defRPr sz="2350"/>
            </a:lvl7pPr>
            <a:lvl8pPr marL="3763645" indent="0">
              <a:buNone/>
              <a:defRPr sz="2350"/>
            </a:lvl8pPr>
            <a:lvl9pPr marL="4300855" indent="0">
              <a:buNone/>
              <a:defRPr sz="235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86960" y="2419350"/>
            <a:ext cx="7430802" cy="4482145"/>
          </a:xfrm>
        </p:spPr>
        <p:txBody>
          <a:bodyPr/>
          <a:lstStyle>
            <a:lvl1pPr marL="0" indent="0">
              <a:buNone/>
              <a:defRPr sz="1880"/>
            </a:lvl1pPr>
            <a:lvl2pPr marL="537845" indent="0">
              <a:buNone/>
              <a:defRPr sz="1645"/>
            </a:lvl2pPr>
            <a:lvl3pPr marL="1075055" indent="0">
              <a:buNone/>
              <a:defRPr sz="1410"/>
            </a:lvl3pPr>
            <a:lvl4pPr marL="1612900" indent="0">
              <a:buNone/>
              <a:defRPr sz="1175"/>
            </a:lvl4pPr>
            <a:lvl5pPr marL="2150745" indent="0">
              <a:buNone/>
              <a:defRPr sz="1175"/>
            </a:lvl5pPr>
            <a:lvl6pPr marL="2687955" indent="0">
              <a:buNone/>
              <a:defRPr sz="1175"/>
            </a:lvl6pPr>
            <a:lvl7pPr marL="3225800" indent="0">
              <a:buNone/>
              <a:defRPr sz="1175"/>
            </a:lvl7pPr>
            <a:lvl8pPr marL="3763645" indent="0">
              <a:buNone/>
              <a:defRPr sz="1175"/>
            </a:lvl8pPr>
            <a:lvl9pPr marL="4300855" indent="0">
              <a:buNone/>
              <a:defRPr sz="117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3958" y="429360"/>
            <a:ext cx="19871472" cy="1558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958" y="2146800"/>
            <a:ext cx="19871472" cy="5116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83958" y="7474597"/>
            <a:ext cx="5183862" cy="429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8E157-0B7B-4606-898D-0E0E116B3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31798" y="7474597"/>
            <a:ext cx="7775793" cy="429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71568" y="7474597"/>
            <a:ext cx="5183862" cy="429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9AF1-87AF-4A52-8DA2-11AB3163547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75055" rtl="0" eaLnBrk="1" latinLnBrk="0" hangingPunct="1">
        <a:lnSpc>
          <a:spcPct val="90000"/>
        </a:lnSpc>
        <a:spcBef>
          <a:spcPct val="0"/>
        </a:spcBef>
        <a:buNone/>
        <a:defRPr sz="51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605" indent="-268605" algn="l" defTabSz="1075055" rtl="0" eaLnBrk="1" latinLnBrk="0" hangingPunct="1">
        <a:lnSpc>
          <a:spcPct val="90000"/>
        </a:lnSpc>
        <a:spcBef>
          <a:spcPts val="1175"/>
        </a:spcBef>
        <a:buFont typeface="Arial" panose="020B0604020202020204" pitchFamily="34" charset="0"/>
        <a:buChar char="•"/>
        <a:defRPr sz="3295" kern="12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820" kern="1200">
          <a:solidFill>
            <a:schemeClr val="tx1"/>
          </a:solidFill>
          <a:latin typeface="+mn-lt"/>
          <a:ea typeface="+mn-ea"/>
          <a:cs typeface="+mn-cs"/>
        </a:defRPr>
      </a:lvl2pPr>
      <a:lvl3pPr marL="13442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3pPr>
      <a:lvl4pPr marL="188150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4pPr>
      <a:lvl5pPr marL="24193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5pPr>
      <a:lvl6pPr marL="29571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49440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4032250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570095" indent="-268605" algn="l" defTabSz="1075055" rtl="0" eaLnBrk="1" latinLnBrk="0" hangingPunct="1">
        <a:lnSpc>
          <a:spcPct val="90000"/>
        </a:lnSpc>
        <a:spcBef>
          <a:spcPts val="590"/>
        </a:spcBef>
        <a:buFont typeface="Arial" panose="020B0604020202020204" pitchFamily="34" charset="0"/>
        <a:buChar char="•"/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1pPr>
      <a:lvl2pPr marL="53784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2pPr>
      <a:lvl3pPr marL="107505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3pPr>
      <a:lvl4pPr marL="1612900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4pPr>
      <a:lvl5pPr marL="215074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5pPr>
      <a:lvl6pPr marL="268795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6pPr>
      <a:lvl7pPr marL="3225800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7pPr>
      <a:lvl8pPr marL="376364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8pPr>
      <a:lvl9pPr marL="4300855" algn="l" defTabSz="1075055" rtl="0" eaLnBrk="1" latinLnBrk="0" hangingPunct="1">
        <a:defRPr sz="21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831015" y="2954216"/>
            <a:ext cx="5750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/>
              <a:t>2025</a:t>
            </a:r>
            <a:r>
              <a:rPr lang="zh-CN" altLang="en-US" sz="7200" dirty="0"/>
              <a:t>海外支持</a:t>
            </a:r>
            <a:endParaRPr lang="zh-CN" altLang="en-US" sz="7200" dirty="0"/>
          </a:p>
        </p:txBody>
      </p:sp>
      <p:sp>
        <p:nvSpPr>
          <p:cNvPr id="3" name="文本框 2"/>
          <p:cNvSpPr txBox="1"/>
          <p:nvPr/>
        </p:nvSpPr>
        <p:spPr>
          <a:xfrm>
            <a:off x="8862060" y="1901190"/>
            <a:ext cx="767969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2025 Global Policy Support</a:t>
            </a:r>
            <a:endParaRPr lang="en-US" altLang="zh-C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84123" y="3611620"/>
            <a:ext cx="7368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业绩目标增长</a:t>
            </a:r>
            <a:r>
              <a:rPr lang="en-US" altLang="zh-CN" sz="7200" dirty="0"/>
              <a:t>60%</a:t>
            </a:r>
            <a:endParaRPr lang="zh-CN" altLang="en-US" sz="7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3881" y="602567"/>
            <a:ext cx="4049688" cy="108151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373815" y="2567354"/>
            <a:ext cx="881575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PERFORMANCE  TARGET GROWTH 60%</a:t>
            </a:r>
            <a:endParaRPr lang="en-US" altLang="zh-CN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7908" y="328247"/>
            <a:ext cx="3116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2.3  </a:t>
            </a:r>
            <a:r>
              <a:rPr lang="zh-CN" altLang="en-US" sz="4000" dirty="0"/>
              <a:t>产品研发</a:t>
            </a:r>
            <a:endParaRPr lang="zh-CN" altLang="en-US" sz="4000" dirty="0"/>
          </a:p>
        </p:txBody>
      </p:sp>
      <p:sp>
        <p:nvSpPr>
          <p:cNvPr id="4" name="文本框 3"/>
          <p:cNvSpPr txBox="1"/>
          <p:nvPr/>
        </p:nvSpPr>
        <p:spPr>
          <a:xfrm>
            <a:off x="9251938" y="1172308"/>
            <a:ext cx="3421193" cy="544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New product of 2025</a:t>
            </a:r>
            <a:endParaRPr lang="zh-CN" altLang="zh-CN" dirty="0"/>
          </a:p>
        </p:txBody>
      </p:sp>
      <p:sp>
        <p:nvSpPr>
          <p:cNvPr id="5" name="矩形 4"/>
          <p:cNvSpPr/>
          <p:nvPr/>
        </p:nvSpPr>
        <p:spPr>
          <a:xfrm>
            <a:off x="5107561" y="2963218"/>
            <a:ext cx="12962021" cy="4595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2025</a:t>
            </a:r>
            <a:r>
              <a:rPr lang="zh-CN" altLang="en-US" dirty="0"/>
              <a:t>五金新品（产品图</a:t>
            </a:r>
            <a:r>
              <a:rPr lang="en-US" altLang="zh-CN" dirty="0"/>
              <a:t>+</a:t>
            </a:r>
            <a:r>
              <a:rPr lang="zh-CN" altLang="en-US" dirty="0"/>
              <a:t>产品名）</a:t>
            </a:r>
            <a:endParaRPr lang="en-US" altLang="zh-CN" dirty="0"/>
          </a:p>
          <a:p>
            <a:pPr algn="ctr"/>
            <a:r>
              <a:rPr lang="zh-CN" altLang="en-US" dirty="0"/>
              <a:t>全品类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73760" y="1172210"/>
            <a:ext cx="767969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Product R&amp;D</a:t>
            </a:r>
            <a:endParaRPr lang="en-US" altLang="zh-C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4397" y="192506"/>
            <a:ext cx="3001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2.1 </a:t>
            </a:r>
            <a:r>
              <a:rPr lang="zh-CN" altLang="en-US" sz="4000" dirty="0"/>
              <a:t>市场推广</a:t>
            </a:r>
            <a:endParaRPr lang="zh-CN" altLang="en-US" sz="4000" dirty="0"/>
          </a:p>
        </p:txBody>
      </p:sp>
      <p:sp>
        <p:nvSpPr>
          <p:cNvPr id="3" name="文本框 2"/>
          <p:cNvSpPr txBox="1"/>
          <p:nvPr/>
        </p:nvSpPr>
        <p:spPr>
          <a:xfrm>
            <a:off x="8963835" y="1880194"/>
            <a:ext cx="4627742" cy="544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marketing subsidy UP to 50%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251938" y="1172308"/>
            <a:ext cx="3714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Global exhibition</a:t>
            </a:r>
            <a:endParaRPr lang="zh-CN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7967991" y="2733172"/>
            <a:ext cx="11457147" cy="340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2025</a:t>
            </a:r>
            <a:r>
              <a:rPr lang="zh-CN" altLang="en-US" dirty="0"/>
              <a:t>年海外展会图片（名称</a:t>
            </a:r>
            <a:r>
              <a:rPr lang="en-US" altLang="zh-CN" dirty="0"/>
              <a:t>+</a:t>
            </a:r>
            <a:r>
              <a:rPr lang="zh-CN" altLang="en-US" dirty="0"/>
              <a:t>时间</a:t>
            </a:r>
            <a:r>
              <a:rPr lang="en-US" altLang="zh-CN" dirty="0"/>
              <a:t>+</a:t>
            </a:r>
            <a:r>
              <a:rPr lang="zh-CN" altLang="en-US" dirty="0"/>
              <a:t>效果图？）加上</a:t>
            </a:r>
            <a:r>
              <a:rPr lang="en-US" altLang="zh-CN" dirty="0"/>
              <a:t>INDIA WOOD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302510" y="1007745"/>
            <a:ext cx="4518025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Marketing &amp; Promotion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59" y="2997852"/>
            <a:ext cx="5576899" cy="315304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865327" y="1510602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新品发布会支持</a:t>
            </a:r>
            <a:endParaRPr lang="en-US" altLang="zh-CN" sz="4400" dirty="0"/>
          </a:p>
        </p:txBody>
      </p:sp>
      <p:sp>
        <p:nvSpPr>
          <p:cNvPr id="3" name="文本框 2"/>
          <p:cNvSpPr txBox="1"/>
          <p:nvPr/>
        </p:nvSpPr>
        <p:spPr>
          <a:xfrm>
            <a:off x="1728653" y="3648556"/>
            <a:ext cx="3416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费用支持</a:t>
            </a:r>
            <a:r>
              <a:rPr lang="en-US" altLang="zh-CN" sz="4400" dirty="0"/>
              <a:t>50%</a:t>
            </a:r>
            <a:endParaRPr lang="en-US" altLang="zh-CN" sz="4400" dirty="0"/>
          </a:p>
        </p:txBody>
      </p:sp>
      <p:sp>
        <p:nvSpPr>
          <p:cNvPr id="4" name="文本框 3"/>
          <p:cNvSpPr txBox="1"/>
          <p:nvPr/>
        </p:nvSpPr>
        <p:spPr>
          <a:xfrm>
            <a:off x="5706563" y="3648556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多媒体全球宣传</a:t>
            </a:r>
            <a:endParaRPr lang="en-US" altLang="zh-CN" sz="4400" dirty="0"/>
          </a:p>
        </p:txBody>
      </p:sp>
      <p:sp>
        <p:nvSpPr>
          <p:cNvPr id="5" name="文本框 4"/>
          <p:cNvSpPr txBox="1"/>
          <p:nvPr/>
        </p:nvSpPr>
        <p:spPr>
          <a:xfrm>
            <a:off x="10932559" y="3726933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专业团队全程服务</a:t>
            </a:r>
            <a:endParaRPr lang="en-US" altLang="zh-CN" sz="4400" dirty="0"/>
          </a:p>
        </p:txBody>
      </p:sp>
      <p:sp>
        <p:nvSpPr>
          <p:cNvPr id="6" name="文本框 5"/>
          <p:cNvSpPr txBox="1"/>
          <p:nvPr/>
        </p:nvSpPr>
        <p:spPr>
          <a:xfrm>
            <a:off x="16774191" y="3713534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品牌物料支持</a:t>
            </a:r>
            <a:endParaRPr lang="en-US" altLang="zh-CN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7951470" y="2280285"/>
            <a:ext cx="767969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New Product Launch Event Support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370330" y="4679950"/>
            <a:ext cx="377444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50% Cost Subsidy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5850891" y="4652010"/>
            <a:ext cx="4594372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Global Multimedia Promotion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9809921" y="4679949"/>
            <a:ext cx="68643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Professional Team Full-Service Support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16038928" y="4767363"/>
            <a:ext cx="7140575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Branding &amp; Marketing Materials Support</a:t>
            </a:r>
            <a:endParaRPr lang="en-US" altLang="zh-C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9939" y="609601"/>
            <a:ext cx="2090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2.2  </a:t>
            </a:r>
            <a:r>
              <a:rPr lang="zh-CN" altLang="en-US" sz="4000" dirty="0"/>
              <a:t>上样</a:t>
            </a:r>
            <a:endParaRPr lang="zh-CN" altLang="en-US" sz="4000" dirty="0"/>
          </a:p>
        </p:txBody>
      </p:sp>
      <p:sp>
        <p:nvSpPr>
          <p:cNvPr id="3" name="文本框 2"/>
          <p:cNvSpPr txBox="1"/>
          <p:nvPr/>
        </p:nvSpPr>
        <p:spPr>
          <a:xfrm>
            <a:off x="8963835" y="1880194"/>
            <a:ext cx="6008889" cy="544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Higold</a:t>
            </a:r>
            <a:r>
              <a:rPr lang="en-US" altLang="zh-CN" dirty="0"/>
              <a:t> reseller showroom : up to 50% 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251938" y="1172308"/>
            <a:ext cx="4251998" cy="544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Higold</a:t>
            </a:r>
            <a:r>
              <a:rPr lang="en-US" altLang="zh-CN" dirty="0"/>
              <a:t> flagship store : Free</a:t>
            </a:r>
            <a:endParaRPr lang="zh-CN" altLang="zh-CN" dirty="0"/>
          </a:p>
        </p:txBody>
      </p:sp>
      <p:sp>
        <p:nvSpPr>
          <p:cNvPr id="5" name="矩形 4"/>
          <p:cNvSpPr/>
          <p:nvPr/>
        </p:nvSpPr>
        <p:spPr>
          <a:xfrm>
            <a:off x="5107561" y="2963218"/>
            <a:ext cx="12962021" cy="4595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2025</a:t>
            </a:r>
            <a:r>
              <a:rPr lang="zh-CN" altLang="en-US" dirty="0"/>
              <a:t>上样政策支持产品明细（图片</a:t>
            </a:r>
            <a:r>
              <a:rPr lang="en-US" altLang="zh-CN" dirty="0"/>
              <a:t>+</a:t>
            </a:r>
            <a:r>
              <a:rPr lang="zh-CN" altLang="en-US" dirty="0"/>
              <a:t>产品名）</a:t>
            </a:r>
            <a:endParaRPr lang="en-US" altLang="zh-CN" dirty="0"/>
          </a:p>
          <a:p>
            <a:pPr algn="ctr"/>
            <a:r>
              <a:rPr lang="zh-CN" altLang="en-US" dirty="0"/>
              <a:t>全系列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325880" y="1751330"/>
            <a:ext cx="767969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Sample Display</a:t>
            </a:r>
            <a:endParaRPr lang="en-US" altLang="zh-C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6153" y="492370"/>
            <a:ext cx="3116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2.4  </a:t>
            </a:r>
            <a:r>
              <a:rPr lang="zh-CN" altLang="en-US" sz="4000" dirty="0"/>
              <a:t>持续降本</a:t>
            </a:r>
            <a:endParaRPr lang="zh-CN" altLang="en-US" sz="4000" dirty="0"/>
          </a:p>
        </p:txBody>
      </p:sp>
      <p:sp>
        <p:nvSpPr>
          <p:cNvPr id="3" name="文本框 2"/>
          <p:cNvSpPr txBox="1"/>
          <p:nvPr/>
        </p:nvSpPr>
        <p:spPr>
          <a:xfrm>
            <a:off x="780256" y="1275097"/>
            <a:ext cx="4326890" cy="544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Continuous Cost Reduction</a:t>
            </a:r>
            <a:endParaRPr lang="zh-CN" altLang="zh-CN" dirty="0"/>
          </a:p>
        </p:txBody>
      </p:sp>
      <p:sp>
        <p:nvSpPr>
          <p:cNvPr id="4" name="矩形 3"/>
          <p:cNvSpPr/>
          <p:nvPr/>
        </p:nvSpPr>
        <p:spPr>
          <a:xfrm>
            <a:off x="3985766" y="2179513"/>
            <a:ext cx="15067855" cy="4877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爆款产品（高柜，转角，铂金</a:t>
            </a:r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0</a:t>
            </a:r>
            <a:r>
              <a:rPr lang="zh-CN" altLang="en-US" dirty="0"/>
              <a:t>）降价产品图片</a:t>
            </a:r>
            <a:r>
              <a:rPr lang="en-US" altLang="zh-CN" dirty="0"/>
              <a:t>+</a:t>
            </a:r>
            <a:r>
              <a:rPr lang="zh-CN" altLang="en-US" dirty="0"/>
              <a:t>名称（含基础五金）</a:t>
            </a:r>
            <a:endParaRPr lang="en-US" altLang="zh-CN" dirty="0"/>
          </a:p>
          <a:p>
            <a:pPr algn="ctr"/>
            <a:r>
              <a:rPr lang="zh-CN" altLang="en-US" dirty="0">
                <a:solidFill>
                  <a:srgbClr val="FF0000"/>
                </a:solidFill>
              </a:rPr>
              <a:t>（待确认产品明细）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86000" y="3329354"/>
            <a:ext cx="198914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/>
              <a:t>只要你愿意投资，我们将全方位支持你！</a:t>
            </a:r>
            <a:endParaRPr lang="en-US" altLang="zh-CN" sz="4400" dirty="0"/>
          </a:p>
          <a:p>
            <a:r>
              <a:rPr lang="en-US" altLang="zh-CN" sz="4400" dirty="0"/>
              <a:t>As long as you are willing to invest, </a:t>
            </a:r>
            <a:r>
              <a:rPr lang="en-US" altLang="zh-CN" sz="4800" dirty="0"/>
              <a:t>we shall empower you with our full support.</a:t>
            </a:r>
            <a:endParaRPr lang="zh-CN" altLang="zh-CN" sz="4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713</Words>
  <Application>WPS 演示</Application>
  <PresentationFormat>自定义</PresentationFormat>
  <Paragraphs>68</Paragraphs>
  <Slides>30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等线</vt:lpstr>
      <vt:lpstr>微软雅黑</vt:lpstr>
      <vt:lpstr>Arial Unicode MS</vt:lpstr>
      <vt:lpstr>等线 Light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 Jia Ling[何嘉玲]</dc:creator>
  <cp:lastModifiedBy>Journey  </cp:lastModifiedBy>
  <cp:revision>37</cp:revision>
  <dcterms:created xsi:type="dcterms:W3CDTF">2025-03-19T11:07:00Z</dcterms:created>
  <dcterms:modified xsi:type="dcterms:W3CDTF">2025-03-21T04:53:26Z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9EBB1A59105C4253BC1ABAEA143EF5DB_13</vt:lpwstr>
  </property>
  <property fmtid="{D5CDD505-2E9C-101B-9397-08002B2CF9AE}" pid="3" name="KSOProductBuildVer">
    <vt:lpwstr>2052-12.1.0.20305</vt:lpwstr>
  </property>
</Properties>
</file>