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0" r:id="rId21"/>
    <p:sldId id="332" r:id="rId22"/>
    <p:sldId id="331" r:id="rId23"/>
  </p:sldIdLst>
  <p:sldSz cx="23039070" cy="8064500"/>
  <p:notesSz cx="6858000" cy="9144000"/>
  <p:defaultTextStyle>
    <a:defPPr>
      <a:defRPr lang="zh-CN"/>
    </a:defPPr>
    <a:lvl1pPr marL="0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1pPr>
    <a:lvl2pPr marL="984885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2pPr>
    <a:lvl3pPr marL="1969770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3pPr>
    <a:lvl4pPr marL="2954655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4pPr>
    <a:lvl5pPr marL="3939540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5pPr>
    <a:lvl6pPr marL="4924425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6pPr>
    <a:lvl7pPr marL="5909945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7pPr>
    <a:lvl8pPr marL="6894830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8pPr>
    <a:lvl9pPr marL="7879715" algn="l" defTabSz="1969770" rtl="0" eaLnBrk="1" latinLnBrk="0" hangingPunct="1">
      <a:defRPr sz="388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78" autoAdjust="0"/>
    <p:restoredTop sz="94660"/>
  </p:normalViewPr>
  <p:slideViewPr>
    <p:cSldViewPr snapToGrid="0">
      <p:cViewPr varScale="1">
        <p:scale>
          <a:sx n="44" d="100"/>
          <a:sy n="44" d="100"/>
        </p:scale>
        <p:origin x="51" y="7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19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16E74-785A-4C69-A763-AD09A28B17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0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977900" y="1143000"/>
            <a:ext cx="8813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721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722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23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C7353-6153-4006-A2CC-E411A35C1A1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2879924" y="1319816"/>
            <a:ext cx="17279541" cy="2807641"/>
          </a:xfrm>
        </p:spPr>
        <p:txBody>
          <a:bodyPr anchor="b"/>
          <a:lstStyle>
            <a:lvl1pPr algn="ctr">
              <a:defRPr sz="70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2879924" y="4235730"/>
            <a:ext cx="17279541" cy="1947053"/>
          </a:xfrm>
        </p:spPr>
        <p:txBody>
          <a:bodyPr/>
          <a:lstStyle>
            <a:lvl1pPr marL="0" indent="0" algn="ctr">
              <a:buNone/>
              <a:defRPr sz="2820"/>
            </a:lvl1pPr>
            <a:lvl2pPr marL="537845" indent="0" algn="ctr">
              <a:buNone/>
              <a:defRPr sz="2350"/>
            </a:lvl2pPr>
            <a:lvl3pPr marL="1075055" indent="0" algn="ctr">
              <a:buNone/>
              <a:defRPr sz="2115"/>
            </a:lvl3pPr>
            <a:lvl4pPr marL="1612900" indent="0" algn="ctr">
              <a:buNone/>
              <a:defRPr sz="1880"/>
            </a:lvl4pPr>
            <a:lvl5pPr marL="2150745" indent="0" algn="ctr">
              <a:buNone/>
              <a:defRPr sz="1880"/>
            </a:lvl5pPr>
            <a:lvl6pPr marL="2687955" indent="0" algn="ctr">
              <a:buNone/>
              <a:defRPr sz="1880"/>
            </a:lvl6pPr>
            <a:lvl7pPr marL="3225800" indent="0" algn="ctr">
              <a:buNone/>
              <a:defRPr sz="1880"/>
            </a:lvl7pPr>
            <a:lvl8pPr marL="3763645" indent="0" algn="ctr">
              <a:buNone/>
              <a:defRPr sz="1880"/>
            </a:lvl8pPr>
            <a:lvl9pPr marL="4300855" indent="0" algn="ctr">
              <a:buNone/>
              <a:defRPr sz="188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2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8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2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Vertical Title 1"/>
          <p:cNvSpPr>
            <a:spLocks noGrp="1"/>
          </p:cNvSpPr>
          <p:nvPr>
            <p:ph type="title" orient="vert"/>
          </p:nvPr>
        </p:nvSpPr>
        <p:spPr>
          <a:xfrm>
            <a:off x="16487562" y="429360"/>
            <a:ext cx="4967868" cy="6834291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7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83958" y="429360"/>
            <a:ext cx="14615612" cy="6834291"/>
          </a:xfrm>
        </p:spPr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8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5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2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Title 1"/>
          <p:cNvSpPr>
            <a:spLocks noGrp="1"/>
          </p:cNvSpPr>
          <p:nvPr>
            <p:ph type="title"/>
          </p:nvPr>
        </p:nvSpPr>
        <p:spPr>
          <a:xfrm>
            <a:off x="1571958" y="2010526"/>
            <a:ext cx="19871472" cy="3354607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91" name="Text Placeholder 2"/>
          <p:cNvSpPr>
            <a:spLocks noGrp="1"/>
          </p:cNvSpPr>
          <p:nvPr>
            <p:ph type="body" idx="1"/>
          </p:nvPr>
        </p:nvSpPr>
        <p:spPr>
          <a:xfrm>
            <a:off x="1571958" y="5396869"/>
            <a:ext cx="19871472" cy="1764109"/>
          </a:xfrm>
        </p:spPr>
        <p:txBody>
          <a:bodyPr/>
          <a:lstStyle>
            <a:lvl1pPr marL="0" indent="0">
              <a:buNone/>
              <a:defRPr sz="2820">
                <a:solidFill>
                  <a:schemeClr val="tx1">
                    <a:tint val="75000"/>
                  </a:schemeClr>
                </a:solidFill>
              </a:defRPr>
            </a:lvl1pPr>
            <a:lvl2pPr marL="537845" indent="0">
              <a:buNone/>
              <a:defRPr sz="2350">
                <a:solidFill>
                  <a:schemeClr val="tx1">
                    <a:tint val="75000"/>
                  </a:schemeClr>
                </a:solidFill>
              </a:defRPr>
            </a:lvl2pPr>
            <a:lvl3pPr marL="1075055" indent="0">
              <a:buNone/>
              <a:defRPr sz="2115">
                <a:solidFill>
                  <a:schemeClr val="tx1">
                    <a:tint val="75000"/>
                  </a:schemeClr>
                </a:solidFill>
              </a:defRPr>
            </a:lvl3pPr>
            <a:lvl4pPr marL="161290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4pPr>
            <a:lvl5pPr marL="2150745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5pPr>
            <a:lvl6pPr marL="2687955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6pPr>
            <a:lvl7pPr marL="322580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7pPr>
            <a:lvl8pPr marL="3763645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8pPr>
            <a:lvl9pPr marL="4300855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69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2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96" name="Content Placeholder 2"/>
          <p:cNvSpPr>
            <a:spLocks noGrp="1"/>
          </p:cNvSpPr>
          <p:nvPr>
            <p:ph sz="half" idx="1"/>
          </p:nvPr>
        </p:nvSpPr>
        <p:spPr>
          <a:xfrm>
            <a:off x="1583958" y="2146800"/>
            <a:ext cx="9791740" cy="5116851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97" name="Content Placeholder 3"/>
          <p:cNvSpPr>
            <a:spLocks noGrp="1"/>
          </p:cNvSpPr>
          <p:nvPr>
            <p:ph sz="half" idx="2"/>
          </p:nvPr>
        </p:nvSpPr>
        <p:spPr>
          <a:xfrm>
            <a:off x="11663690" y="2146800"/>
            <a:ext cx="9791740" cy="5116851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9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2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Title 1"/>
          <p:cNvSpPr>
            <a:spLocks noGrp="1"/>
          </p:cNvSpPr>
          <p:nvPr>
            <p:ph type="title"/>
          </p:nvPr>
        </p:nvSpPr>
        <p:spPr>
          <a:xfrm>
            <a:off x="1586959" y="429360"/>
            <a:ext cx="19871472" cy="1558764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702" name="Text Placeholder 2"/>
          <p:cNvSpPr>
            <a:spLocks noGrp="1"/>
          </p:cNvSpPr>
          <p:nvPr>
            <p:ph type="body" idx="1"/>
          </p:nvPr>
        </p:nvSpPr>
        <p:spPr>
          <a:xfrm>
            <a:off x="1586960" y="1976923"/>
            <a:ext cx="9746740" cy="968859"/>
          </a:xfrm>
        </p:spPr>
        <p:txBody>
          <a:bodyPr anchor="b"/>
          <a:lstStyle>
            <a:lvl1pPr marL="0" indent="0">
              <a:buNone/>
              <a:defRPr sz="2820" b="1"/>
            </a:lvl1pPr>
            <a:lvl2pPr marL="537845" indent="0">
              <a:buNone/>
              <a:defRPr sz="2350" b="1"/>
            </a:lvl2pPr>
            <a:lvl3pPr marL="1075055" indent="0">
              <a:buNone/>
              <a:defRPr sz="2115" b="1"/>
            </a:lvl3pPr>
            <a:lvl4pPr marL="1612900" indent="0">
              <a:buNone/>
              <a:defRPr sz="1880" b="1"/>
            </a:lvl4pPr>
            <a:lvl5pPr marL="2150745" indent="0">
              <a:buNone/>
              <a:defRPr sz="1880" b="1"/>
            </a:lvl5pPr>
            <a:lvl6pPr marL="2687955" indent="0">
              <a:buNone/>
              <a:defRPr sz="1880" b="1"/>
            </a:lvl6pPr>
            <a:lvl7pPr marL="3225800" indent="0">
              <a:buNone/>
              <a:defRPr sz="1880" b="1"/>
            </a:lvl7pPr>
            <a:lvl8pPr marL="3763645" indent="0">
              <a:buNone/>
              <a:defRPr sz="1880" b="1"/>
            </a:lvl8pPr>
            <a:lvl9pPr marL="4300855" indent="0">
              <a:buNone/>
              <a:defRPr sz="18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03" name="Content Placeholder 3"/>
          <p:cNvSpPr>
            <a:spLocks noGrp="1"/>
          </p:cNvSpPr>
          <p:nvPr>
            <p:ph sz="half" idx="2"/>
          </p:nvPr>
        </p:nvSpPr>
        <p:spPr>
          <a:xfrm>
            <a:off x="1586960" y="2945782"/>
            <a:ext cx="9746740" cy="4332803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70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663690" y="1976923"/>
            <a:ext cx="9794741" cy="968859"/>
          </a:xfrm>
        </p:spPr>
        <p:txBody>
          <a:bodyPr anchor="b"/>
          <a:lstStyle>
            <a:lvl1pPr marL="0" indent="0">
              <a:buNone/>
              <a:defRPr sz="2820" b="1"/>
            </a:lvl1pPr>
            <a:lvl2pPr marL="537845" indent="0">
              <a:buNone/>
              <a:defRPr sz="2350" b="1"/>
            </a:lvl2pPr>
            <a:lvl3pPr marL="1075055" indent="0">
              <a:buNone/>
              <a:defRPr sz="2115" b="1"/>
            </a:lvl3pPr>
            <a:lvl4pPr marL="1612900" indent="0">
              <a:buNone/>
              <a:defRPr sz="1880" b="1"/>
            </a:lvl4pPr>
            <a:lvl5pPr marL="2150745" indent="0">
              <a:buNone/>
              <a:defRPr sz="1880" b="1"/>
            </a:lvl5pPr>
            <a:lvl6pPr marL="2687955" indent="0">
              <a:buNone/>
              <a:defRPr sz="1880" b="1"/>
            </a:lvl6pPr>
            <a:lvl7pPr marL="3225800" indent="0">
              <a:buNone/>
              <a:defRPr sz="1880" b="1"/>
            </a:lvl7pPr>
            <a:lvl8pPr marL="3763645" indent="0">
              <a:buNone/>
              <a:defRPr sz="1880" b="1"/>
            </a:lvl8pPr>
            <a:lvl9pPr marL="4300855" indent="0">
              <a:buNone/>
              <a:defRPr sz="18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05" name="Content Placeholder 5"/>
          <p:cNvSpPr>
            <a:spLocks noGrp="1"/>
          </p:cNvSpPr>
          <p:nvPr>
            <p:ph sz="quarter" idx="4"/>
          </p:nvPr>
        </p:nvSpPr>
        <p:spPr>
          <a:xfrm>
            <a:off x="11663690" y="2945782"/>
            <a:ext cx="9794741" cy="4332803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70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2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7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2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2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1"/>
          <p:cNvSpPr>
            <a:spLocks noGrp="1"/>
          </p:cNvSpPr>
          <p:nvPr>
            <p:ph type="title"/>
          </p:nvPr>
        </p:nvSpPr>
        <p:spPr>
          <a:xfrm>
            <a:off x="1586960" y="537633"/>
            <a:ext cx="7430802" cy="1881717"/>
          </a:xfrm>
        </p:spPr>
        <p:txBody>
          <a:bodyPr anchor="b"/>
          <a:lstStyle>
            <a:lvl1pPr>
              <a:defRPr sz="376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713" name="Content Placeholder 2"/>
          <p:cNvSpPr>
            <a:spLocks noGrp="1"/>
          </p:cNvSpPr>
          <p:nvPr>
            <p:ph idx="1"/>
          </p:nvPr>
        </p:nvSpPr>
        <p:spPr>
          <a:xfrm>
            <a:off x="9794741" y="1161139"/>
            <a:ext cx="11663690" cy="5731022"/>
          </a:xfrm>
        </p:spPr>
        <p:txBody>
          <a:bodyPr/>
          <a:lstStyle>
            <a:lvl1pPr>
              <a:defRPr sz="3765"/>
            </a:lvl1pPr>
            <a:lvl2pPr>
              <a:defRPr sz="3295"/>
            </a:lvl2pPr>
            <a:lvl3pPr>
              <a:defRPr sz="2820"/>
            </a:lvl3pPr>
            <a:lvl4pPr>
              <a:defRPr sz="2350"/>
            </a:lvl4pPr>
            <a:lvl5pPr>
              <a:defRPr sz="2350"/>
            </a:lvl5pPr>
            <a:lvl6pPr>
              <a:defRPr sz="2350"/>
            </a:lvl6pPr>
            <a:lvl7pPr>
              <a:defRPr sz="2350"/>
            </a:lvl7pPr>
            <a:lvl8pPr>
              <a:defRPr sz="2350"/>
            </a:lvl8pPr>
            <a:lvl9pPr>
              <a:defRPr sz="2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71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6960" y="2419350"/>
            <a:ext cx="7430802" cy="4482145"/>
          </a:xfrm>
        </p:spPr>
        <p:txBody>
          <a:bodyPr/>
          <a:lstStyle>
            <a:lvl1pPr marL="0" indent="0">
              <a:buNone/>
              <a:defRPr sz="1880"/>
            </a:lvl1pPr>
            <a:lvl2pPr marL="537845" indent="0">
              <a:buNone/>
              <a:defRPr sz="1645"/>
            </a:lvl2pPr>
            <a:lvl3pPr marL="1075055" indent="0">
              <a:buNone/>
              <a:defRPr sz="1410"/>
            </a:lvl3pPr>
            <a:lvl4pPr marL="1612900" indent="0">
              <a:buNone/>
              <a:defRPr sz="1175"/>
            </a:lvl4pPr>
            <a:lvl5pPr marL="2150745" indent="0">
              <a:buNone/>
              <a:defRPr sz="1175"/>
            </a:lvl5pPr>
            <a:lvl6pPr marL="2687955" indent="0">
              <a:buNone/>
              <a:defRPr sz="1175"/>
            </a:lvl6pPr>
            <a:lvl7pPr marL="3225800" indent="0">
              <a:buNone/>
              <a:defRPr sz="1175"/>
            </a:lvl7pPr>
            <a:lvl8pPr marL="3763645" indent="0">
              <a:buNone/>
              <a:defRPr sz="1175"/>
            </a:lvl8pPr>
            <a:lvl9pPr marL="4300855" indent="0">
              <a:buNone/>
              <a:defRPr sz="11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1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2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"/>
          <p:cNvSpPr>
            <a:spLocks noGrp="1"/>
          </p:cNvSpPr>
          <p:nvPr>
            <p:ph type="title"/>
          </p:nvPr>
        </p:nvSpPr>
        <p:spPr>
          <a:xfrm>
            <a:off x="1586960" y="537633"/>
            <a:ext cx="7430802" cy="1881717"/>
          </a:xfrm>
        </p:spPr>
        <p:txBody>
          <a:bodyPr anchor="b"/>
          <a:lstStyle>
            <a:lvl1pPr>
              <a:defRPr sz="376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8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94741" y="1161139"/>
            <a:ext cx="11663690" cy="5731022"/>
          </a:xfrm>
        </p:spPr>
        <p:txBody>
          <a:bodyPr anchor="t"/>
          <a:lstStyle>
            <a:lvl1pPr marL="0" indent="0">
              <a:buNone/>
              <a:defRPr sz="3765"/>
            </a:lvl1pPr>
            <a:lvl2pPr marL="537845" indent="0">
              <a:buNone/>
              <a:defRPr sz="3295"/>
            </a:lvl2pPr>
            <a:lvl3pPr marL="1075055" indent="0">
              <a:buNone/>
              <a:defRPr sz="2820"/>
            </a:lvl3pPr>
            <a:lvl4pPr marL="1612900" indent="0">
              <a:buNone/>
              <a:defRPr sz="2350"/>
            </a:lvl4pPr>
            <a:lvl5pPr marL="2150745" indent="0">
              <a:buNone/>
              <a:defRPr sz="2350"/>
            </a:lvl5pPr>
            <a:lvl6pPr marL="2687955" indent="0">
              <a:buNone/>
              <a:defRPr sz="2350"/>
            </a:lvl6pPr>
            <a:lvl7pPr marL="3225800" indent="0">
              <a:buNone/>
              <a:defRPr sz="2350"/>
            </a:lvl7pPr>
            <a:lvl8pPr marL="3763645" indent="0">
              <a:buNone/>
              <a:defRPr sz="2350"/>
            </a:lvl8pPr>
            <a:lvl9pPr marL="4300855" indent="0">
              <a:buNone/>
              <a:defRPr sz="235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0486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6960" y="2419350"/>
            <a:ext cx="7430802" cy="4482145"/>
          </a:xfrm>
        </p:spPr>
        <p:txBody>
          <a:bodyPr/>
          <a:lstStyle>
            <a:lvl1pPr marL="0" indent="0">
              <a:buNone/>
              <a:defRPr sz="1880"/>
            </a:lvl1pPr>
            <a:lvl2pPr marL="537845" indent="0">
              <a:buNone/>
              <a:defRPr sz="1645"/>
            </a:lvl2pPr>
            <a:lvl3pPr marL="1075055" indent="0">
              <a:buNone/>
              <a:defRPr sz="1410"/>
            </a:lvl3pPr>
            <a:lvl4pPr marL="1612900" indent="0">
              <a:buNone/>
              <a:defRPr sz="1175"/>
            </a:lvl4pPr>
            <a:lvl5pPr marL="2150745" indent="0">
              <a:buNone/>
              <a:defRPr sz="1175"/>
            </a:lvl5pPr>
            <a:lvl6pPr marL="2687955" indent="0">
              <a:buNone/>
              <a:defRPr sz="1175"/>
            </a:lvl6pPr>
            <a:lvl7pPr marL="3225800" indent="0">
              <a:buNone/>
              <a:defRPr sz="1175"/>
            </a:lvl7pPr>
            <a:lvl8pPr marL="3763645" indent="0">
              <a:buNone/>
              <a:defRPr sz="1175"/>
            </a:lvl8pPr>
            <a:lvl9pPr marL="4300855" indent="0">
              <a:buNone/>
              <a:defRPr sz="11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68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1583958" y="429360"/>
            <a:ext cx="19871472" cy="1558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1583958" y="2146800"/>
            <a:ext cx="19871472" cy="5116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1583958" y="7474597"/>
            <a:ext cx="5183862" cy="429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5600-C1FB-4575-9CBF-EAA734713D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31798" y="7474597"/>
            <a:ext cx="7775793" cy="429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71568" y="7474597"/>
            <a:ext cx="5183862" cy="429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361E3-19EC-4B44-B3B1-4E2103F507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75055" rtl="0" eaLnBrk="1" latinLnBrk="0" hangingPunct="1">
        <a:lnSpc>
          <a:spcPct val="90000"/>
        </a:lnSpc>
        <a:spcBef>
          <a:spcPct val="0"/>
        </a:spcBef>
        <a:buNone/>
        <a:defRPr sz="51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605" indent="-268605" algn="l" defTabSz="1075055" rtl="0" eaLnBrk="1" latinLnBrk="0" hangingPunct="1">
        <a:lnSpc>
          <a:spcPct val="90000"/>
        </a:lnSpc>
        <a:spcBef>
          <a:spcPts val="1175"/>
        </a:spcBef>
        <a:buFont typeface="Arial" panose="020B0604020202020204" pitchFamily="34" charset="0"/>
        <a:buChar char="•"/>
        <a:defRPr sz="3295" kern="12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820" kern="1200">
          <a:solidFill>
            <a:schemeClr val="tx1"/>
          </a:solidFill>
          <a:latin typeface="+mn-lt"/>
          <a:ea typeface="+mn-ea"/>
          <a:cs typeface="+mn-cs"/>
        </a:defRPr>
      </a:lvl2pPr>
      <a:lvl3pPr marL="13442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3pPr>
      <a:lvl4pPr marL="188150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4pPr>
      <a:lvl5pPr marL="241935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5pPr>
      <a:lvl6pPr marL="29571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49440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403225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5700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2pPr>
      <a:lvl3pPr marL="107505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3pPr>
      <a:lvl4pPr marL="1612900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4pPr>
      <a:lvl5pPr marL="215074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5pPr>
      <a:lvl6pPr marL="268795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225800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76364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30085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0415 二维码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3038435" cy="80632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2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/>
  <Paragraphs>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 Ming[陈明]</dc:creator>
  <cp:lastModifiedBy>Aria Wang</cp:lastModifiedBy>
  <cp:revision>1</cp:revision>
  <dcterms:created xsi:type="dcterms:W3CDTF">2025-04-15T07:46:31Z</dcterms:created>
  <dcterms:modified xsi:type="dcterms:W3CDTF">2025-04-15T07:46:31Z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BA97C0BB88A04047B00765ED2E20C9F8_12</vt:lpwstr>
  </property>
  <property fmtid="{D5CDD505-2E9C-101B-9397-08002B2CF9AE}" pid="3" name="KSOProductBuildVer">
    <vt:lpwstr>2052-12.8.2.19823</vt:lpwstr>
  </property>
</Properties>
</file>