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1" r:id="rId4"/>
  </p:sldMasterIdLst>
  <p:notesMasterIdLst>
    <p:notesMasterId r:id="rId6"/>
  </p:notesMasterIdLst>
  <p:sldIdLst>
    <p:sldId id="291" r:id="rId5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18" r:id="rId17"/>
    <p:sldId id="316" r:id="rId18"/>
    <p:sldId id="292" r:id="rId19"/>
    <p:sldId id="293" r:id="rId20"/>
    <p:sldId id="294" r:id="rId21"/>
    <p:sldId id="295" r:id="rId22"/>
    <p:sldId id="307" r:id="rId23"/>
    <p:sldId id="308" r:id="rId24"/>
    <p:sldId id="272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lla" initials="B" lastIdx="1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gs" Target="tags/tag24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微软雅黑" panose="020B050302020402020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15" y="1122443"/>
            <a:ext cx="9144094" cy="238777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15" y="3602294"/>
            <a:ext cx="9144094" cy="165588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9" y="1709860"/>
            <a:ext cx="10515708" cy="285294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9" y="4589789"/>
            <a:ext cx="10515708" cy="150029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9" y="1825755"/>
            <a:ext cx="5181653" cy="435164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64" y="1825755"/>
            <a:ext cx="5181653" cy="435164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7" y="365151"/>
            <a:ext cx="10515708" cy="13256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7" y="1681283"/>
            <a:ext cx="5157840" cy="823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7" y="2505253"/>
            <a:ext cx="5157840" cy="36848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64" y="1681283"/>
            <a:ext cx="5183241" cy="823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64" y="2505253"/>
            <a:ext cx="5183241" cy="36848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7" y="457232"/>
            <a:ext cx="3932277" cy="16003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41" y="987495"/>
            <a:ext cx="6172264" cy="48739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7" y="2057546"/>
            <a:ext cx="3932277" cy="38118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7" y="457232"/>
            <a:ext cx="3932277" cy="16003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41" y="987495"/>
            <a:ext cx="6172264" cy="48739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7" y="2057546"/>
            <a:ext cx="3932277" cy="381185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90" y="365151"/>
            <a:ext cx="2628927" cy="58122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9" y="365151"/>
            <a:ext cx="7734379" cy="58122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9" y="365151"/>
            <a:ext cx="10515708" cy="1325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9" y="1825755"/>
            <a:ext cx="10515708" cy="4351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9" y="6356801"/>
            <a:ext cx="2743228" cy="3651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41" y="6356801"/>
            <a:ext cx="4114842" cy="3651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88" y="6356801"/>
            <a:ext cx="2743228" cy="3651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20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15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7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8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9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0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1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1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11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12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13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14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15.xml><?xml version="1.0" encoding="utf-8"?>
<p:tagLst xmlns:p="http://schemas.openxmlformats.org/presentationml/2006/main">
  <p:tag name="KSO_WM_SPECIAL_SOURCE" val="bdnull"/>
</p:tagLst>
</file>

<file path=ppt/tags/tag16.xml><?xml version="1.0" encoding="utf-8"?>
<p:tagLst xmlns:p="http://schemas.openxmlformats.org/presentationml/2006/main">
  <p:tag name="KSO_WM_SPECIAL_SOURCE" val="bdnull"/>
</p:tagLst>
</file>

<file path=ppt/tags/tag17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18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19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21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22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23.xml><?xml version="1.0" encoding="utf-8"?>
<p:tagLst xmlns:p="http://schemas.openxmlformats.org/presentationml/2006/main">
  <p:tag name="KSO_WM_SPECIAL_SOURCE" val="bdnull"/>
</p:tagLst>
</file>

<file path=ppt/tags/tag24.xml><?xml version="1.0" encoding="utf-8"?>
<p:tagLst xmlns:p="http://schemas.openxmlformats.org/presentationml/2006/main">
  <p:tag name="COMMONDATA" val="eyJoZGlkIjoiNzU3ZDU3ZDFjYjgyNTBiZjNlZWE3MzU2MTU1YzhlN2YifQ=="/>
  <p:tag name="commondata" val="eyJoZGlkIjoiYTc2ZGZiNzZiNDVlOGViOWVmM2JhOTY0NGJkNjUyYzgifQ==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5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6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7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8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ags/tag9.xml><?xml version="1.0" encoding="utf-8"?>
<p:tagLst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、"/>
  <p:tag name="KSO_WM_SPECIAL_SOURCE" val="bdnull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Arial</vt:lpstr>
      <vt:lpstr>宋体</vt:lpstr>
      <vt:lpstr>Wingdings</vt:lpstr>
      <vt:lpstr>黑体</vt:lpstr>
      <vt:lpstr>Calibri</vt:lpstr>
      <vt:lpstr>微软雅黑</vt:lpstr>
      <vt:lpstr>Arial Unicode MS</vt:lpstr>
      <vt:lpstr>Office 主题</vt:lpstr>
      <vt:lpstr>2_Office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总理</cp:lastModifiedBy>
  <cp:revision>49</cp:revision>
  <dcterms:created xsi:type="dcterms:W3CDTF">2023-11-01T02:29:00Z</dcterms:created>
  <dcterms:modified xsi:type="dcterms:W3CDTF">2024-05-06T09:52:00Z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95A0BD949C1E46029E9EA22BA19ACC04_13</vt:lpwstr>
  </property>
  <property fmtid="{D5CDD505-2E9C-101B-9397-08002B2CF9AE}" pid="3" name="KSOProductBuildVer">
    <vt:lpwstr>2052-12.1.0.16729</vt:lpwstr>
  </property>
</Properties>
</file>