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3"/>
  </p:handoutMasterIdLst>
  <p:sldIdLst>
    <p:sldId id="416" r:id="rId3"/>
    <p:sldId id="421" r:id="rId5"/>
    <p:sldId id="417" r:id="rId6"/>
    <p:sldId id="412" r:id="rId7"/>
    <p:sldId id="411" r:id="rId8"/>
    <p:sldId id="413" r:id="rId9"/>
    <p:sldId id="414" r:id="rId10"/>
    <p:sldId id="424" r:id="rId11"/>
    <p:sldId id="425" r:id="rId12"/>
    <p:sldId id="426" r:id="rId13"/>
    <p:sldId id="438" r:id="rId14"/>
    <p:sldId id="423" r:id="rId15"/>
    <p:sldId id="422" r:id="rId16"/>
    <p:sldId id="427" r:id="rId17"/>
    <p:sldId id="415" r:id="rId18"/>
    <p:sldId id="428" r:id="rId19"/>
    <p:sldId id="429" r:id="rId20"/>
    <p:sldId id="430" r:id="rId21"/>
    <p:sldId id="431"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a:lnSpc>
                <a:spcPct val="130000"/>
              </a:lnSpc>
              <a:buFont typeface="Wingdings" panose="05000000000000000000" pitchFamily="2" charset="2"/>
              <a:buChar char="l"/>
              <a:defRPr spc="150" baseline="0">
                <a:solidFill>
                  <a:schemeClr val="tx1">
                    <a:lumMod val="65000"/>
                    <a:lumOff val="35000"/>
                  </a:schemeClr>
                </a:solidFill>
              </a:defRPr>
            </a:lvl1pPr>
            <a:lvl2pPr marL="685800" indent="-228600">
              <a:lnSpc>
                <a:spcPct val="130000"/>
              </a:lnSpc>
              <a:buFont typeface="Wingdings" panose="05000000000000000000" pitchFamily="2" charset="2"/>
              <a:buChar char="l"/>
              <a:defRPr spc="150" baseline="0">
                <a:solidFill>
                  <a:schemeClr val="tx1">
                    <a:lumMod val="65000"/>
                    <a:lumOff val="35000"/>
                  </a:schemeClr>
                </a:solidFill>
              </a:defRPr>
            </a:lvl2pPr>
            <a:lvl3pPr marL="1143000" indent="-228600">
              <a:lnSpc>
                <a:spcPct val="130000"/>
              </a:lnSpc>
              <a:buFont typeface="Wingdings" panose="05000000000000000000" pitchFamily="2" charset="2"/>
              <a:buChar char="l"/>
              <a:defRPr spc="150" baseline="0">
                <a:solidFill>
                  <a:schemeClr val="tx1">
                    <a:lumMod val="65000"/>
                    <a:lumOff val="35000"/>
                  </a:schemeClr>
                </a:solidFill>
              </a:defRPr>
            </a:lvl3pPr>
            <a:lvl4pPr marL="1600200" indent="-228600">
              <a:lnSpc>
                <a:spcPct val="130000"/>
              </a:lnSpc>
              <a:buFont typeface="Wingdings" panose="05000000000000000000" pitchFamily="2" charset="2"/>
              <a:buChar char="l"/>
              <a:defRPr spc="150" baseline="0">
                <a:solidFill>
                  <a:schemeClr val="tx1">
                    <a:lumMod val="65000"/>
                    <a:lumOff val="35000"/>
                  </a:schemeClr>
                </a:solidFill>
              </a:defRPr>
            </a:lvl4pPr>
            <a:lvl5pPr marL="2057400" indent="-22860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4pPr>
            <a:lvl5pPr>
              <a:lnSpc>
                <a:spcPct val="13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126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a:r>
              <a:rPr dirty="0">
                <a:sym typeface="+mn-ea"/>
              </a:rPr>
              <a:t>单击此处编辑文本</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hasCustomPrompt="1"/>
            <p:custDataLst>
              <p:tags r:id="rId3"/>
            </p:custDataLst>
          </p:nvPr>
        </p:nvSpPr>
        <p:spPr>
          <a:xfrm>
            <a:off x="914400" y="914400"/>
            <a:ext cx="9169200" cy="5029200"/>
          </a:xfrm>
        </p:spPr>
        <p:txBody>
          <a:bodyPr vert="eaVert" lIns="46800" tIns="46800" rIns="46800" b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dirty="0"/>
              <a:t>单击此处编辑文本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648000"/>
          </a:xfrm>
          <a:prstGeom prst="rect">
            <a:avLst/>
          </a:prstGeom>
        </p:spPr>
        <p:txBody>
          <a:bodyPr vert="horz" lIns="101600" tIns="38100" rIns="76200" bIns="3810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515600"/>
            <a:ext cx="10969200" cy="473688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8.xml"/><Relationship Id="rId3" Type="http://schemas.openxmlformats.org/officeDocument/2006/relationships/tags" Target="../tags/tag63.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7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7.xml"/><Relationship Id="rId3" Type="http://schemas.openxmlformats.org/officeDocument/2006/relationships/image" Target="../media/image4.png"/><Relationship Id="rId2" Type="http://schemas.openxmlformats.org/officeDocument/2006/relationships/tags" Target="../tags/tag66.xml"/><Relationship Id="rId1" Type="http://schemas.openxmlformats.org/officeDocument/2006/relationships/tags" Target="../tags/tag6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330" y="1529715"/>
            <a:ext cx="10968990" cy="4826635"/>
          </a:xfrm>
        </p:spPr>
        <p:txBody>
          <a:bodyPr>
            <a:normAutofit/>
          </a:bodyPr>
          <a:p>
            <a:r>
              <a:rPr lang="en-US" altLang="zh-CN" sz="3200">
                <a:solidFill>
                  <a:schemeClr val="accent1"/>
                </a:solidFill>
                <a:effectLst>
                  <a:outerShdw blurRad="38100" dist="25400" dir="5400000" algn="ctr" rotWithShape="0">
                    <a:srgbClr val="6E747A">
                      <a:alpha val="43000"/>
                    </a:srgbClr>
                  </a:outerShdw>
                </a:effectLst>
                <a:latin typeface="Verdana" panose="020B0604030504040204" pitchFamily="34" charset="0"/>
                <a:cs typeface="Verdana" panose="020B0604030504040204" pitchFamily="34" charset="0"/>
                <a:sym typeface="+mn-ea"/>
              </a:rPr>
              <a:t>PCBA</a:t>
            </a:r>
            <a:r>
              <a:rPr sz="3200">
                <a:solidFill>
                  <a:schemeClr val="accent1"/>
                </a:solidFill>
                <a:effectLst>
                  <a:outerShdw blurRad="38100" dist="25400" dir="5400000" algn="ctr" rotWithShape="0">
                    <a:srgbClr val="6E747A">
                      <a:alpha val="43000"/>
                    </a:srgbClr>
                  </a:outerShdw>
                </a:effectLst>
                <a:latin typeface="Verdana" panose="020B0604030504040204" pitchFamily="34" charset="0"/>
                <a:cs typeface="Verdana" panose="020B0604030504040204" pitchFamily="34" charset="0"/>
                <a:sym typeface="+mn-ea"/>
              </a:rPr>
              <a:t> </a:t>
            </a:r>
            <a:r>
              <a:rPr lang="en-US" altLang="zh-CN" sz="3200">
                <a:solidFill>
                  <a:schemeClr val="accent1"/>
                </a:solidFill>
                <a:effectLst>
                  <a:outerShdw blurRad="38100" dist="25400" dir="5400000" algn="ctr" rotWithShape="0">
                    <a:srgbClr val="6E747A">
                      <a:alpha val="43000"/>
                    </a:srgbClr>
                  </a:outerShdw>
                </a:effectLst>
                <a:latin typeface="Verdana" panose="020B0604030504040204" pitchFamily="34" charset="0"/>
                <a:cs typeface="Verdana" panose="020B0604030504040204" pitchFamily="34" charset="0"/>
                <a:sym typeface="+mn-ea"/>
              </a:rPr>
              <a:t>Subsidiaries</a:t>
            </a:r>
            <a:br>
              <a:rPr lang="en-US" altLang="zh-CN" sz="3200">
                <a:solidFill>
                  <a:schemeClr val="accent1"/>
                </a:solidFill>
                <a:effectLst>
                  <a:outerShdw blurRad="38100" dist="25400" dir="5400000" algn="ctr" rotWithShape="0">
                    <a:srgbClr val="6E747A">
                      <a:alpha val="43000"/>
                    </a:srgbClr>
                  </a:outerShdw>
                </a:effectLst>
                <a:latin typeface="Verdana" panose="020B0604030504040204" pitchFamily="34" charset="0"/>
                <a:cs typeface="Verdana" panose="020B0604030504040204" pitchFamily="34" charset="0"/>
                <a:sym typeface="+mn-ea"/>
              </a:rPr>
            </a:br>
            <a:br>
              <a:rPr lang="en-US" altLang="zh-CN" sz="3200">
                <a:solidFill>
                  <a:schemeClr val="accent1"/>
                </a:solidFill>
                <a:effectLst>
                  <a:outerShdw blurRad="38100" dist="25400" dir="5400000" algn="ctr" rotWithShape="0">
                    <a:srgbClr val="6E747A">
                      <a:alpha val="43000"/>
                    </a:srgbClr>
                  </a:outerShdw>
                </a:effectLst>
                <a:latin typeface="Verdana" panose="020B0604030504040204" pitchFamily="34" charset="0"/>
                <a:cs typeface="Verdana" panose="020B0604030504040204" pitchFamily="34" charset="0"/>
                <a:sym typeface="+mn-ea"/>
              </a:rPr>
            </a:br>
            <a:br>
              <a:rPr lang="en-US" altLang="zh-CN" sz="3200">
                <a:solidFill>
                  <a:schemeClr val="accent1"/>
                </a:solidFill>
                <a:effectLst>
                  <a:outerShdw blurRad="38100" dist="25400" dir="5400000" algn="ctr" rotWithShape="0">
                    <a:srgbClr val="6E747A">
                      <a:alpha val="43000"/>
                    </a:srgbClr>
                  </a:outerShdw>
                </a:effectLst>
                <a:latin typeface="Verdana" panose="020B0604030504040204" pitchFamily="34" charset="0"/>
                <a:cs typeface="Verdana" panose="020B0604030504040204" pitchFamily="34" charset="0"/>
                <a:sym typeface="+mn-ea"/>
              </a:rPr>
            </a:br>
            <a:br>
              <a:rPr lang="en-US" altLang="zh-CN" sz="3200">
                <a:solidFill>
                  <a:schemeClr val="accent1"/>
                </a:solidFill>
                <a:effectLst>
                  <a:outerShdw blurRad="38100" dist="25400" dir="5400000" algn="ctr" rotWithShape="0">
                    <a:srgbClr val="6E747A">
                      <a:alpha val="43000"/>
                    </a:srgbClr>
                  </a:outerShdw>
                </a:effectLst>
                <a:latin typeface="Verdana" panose="020B0604030504040204" pitchFamily="34" charset="0"/>
                <a:cs typeface="Verdana" panose="020B0604030504040204" pitchFamily="34" charset="0"/>
                <a:sym typeface="+mn-ea"/>
              </a:rPr>
            </a:br>
            <a:br>
              <a:rPr lang="en-US" altLang="zh-CN" sz="3200">
                <a:solidFill>
                  <a:schemeClr val="accent1"/>
                </a:solidFill>
                <a:effectLst>
                  <a:outerShdw blurRad="38100" dist="25400" dir="5400000" algn="ctr" rotWithShape="0">
                    <a:srgbClr val="6E747A">
                      <a:alpha val="43000"/>
                    </a:srgbClr>
                  </a:outerShdw>
                </a:effectLst>
                <a:latin typeface="Verdana" panose="020B0604030504040204" pitchFamily="34" charset="0"/>
                <a:cs typeface="Verdana" panose="020B0604030504040204" pitchFamily="34" charset="0"/>
                <a:sym typeface="+mn-ea"/>
              </a:rPr>
            </a:br>
            <a:br>
              <a:rPr lang="en-US" altLang="zh-CN" sz="3200">
                <a:solidFill>
                  <a:schemeClr val="accent1"/>
                </a:solidFill>
                <a:effectLst>
                  <a:outerShdw blurRad="38100" dist="25400" dir="5400000" algn="ctr" rotWithShape="0">
                    <a:srgbClr val="6E747A">
                      <a:alpha val="43000"/>
                    </a:srgbClr>
                  </a:outerShdw>
                </a:effectLst>
                <a:latin typeface="Verdana" panose="020B0604030504040204" pitchFamily="34" charset="0"/>
                <a:cs typeface="Verdana" panose="020B0604030504040204" pitchFamily="34" charset="0"/>
                <a:sym typeface="+mn-ea"/>
              </a:rPr>
            </a:br>
            <a:br>
              <a:rPr lang="en-US" altLang="zh-CN" sz="3200">
                <a:solidFill>
                  <a:schemeClr val="accent1"/>
                </a:solidFill>
                <a:effectLst>
                  <a:outerShdw blurRad="38100" dist="25400" dir="5400000" algn="ctr" rotWithShape="0">
                    <a:srgbClr val="6E747A">
                      <a:alpha val="43000"/>
                    </a:srgbClr>
                  </a:outerShdw>
                </a:effectLst>
                <a:latin typeface="Verdana" panose="020B0604030504040204" pitchFamily="34" charset="0"/>
                <a:cs typeface="Verdana" panose="020B0604030504040204" pitchFamily="34" charset="0"/>
                <a:sym typeface="+mn-ea"/>
              </a:rPr>
            </a:br>
            <a:r>
              <a:rPr lang="en-US" altLang="zh-CN" sz="3200" spc="0" noProof="0" dirty="0">
                <a:solidFill>
                  <a:schemeClr val="accent1"/>
                </a:solidFill>
                <a:effectLst>
                  <a:outerShdw blurRad="38100" dist="25400" dir="5400000" algn="ctr" rotWithShape="0">
                    <a:srgbClr val="6E747A">
                      <a:alpha val="43000"/>
                    </a:srgbClr>
                  </a:outerShdw>
                </a:effectLst>
                <a:ea typeface="宋体" panose="02010600030101010101" pitchFamily="2" charset="-122"/>
                <a:cs typeface="Arial" panose="020B0604020202020204" pitchFamily="34" charset="0"/>
                <a:sym typeface="+mn-ea"/>
              </a:rPr>
              <a:t>Your Best Partner</a:t>
            </a:r>
            <a:br>
              <a:rPr lang="en-US" altLang="zh-CN" sz="3200" spc="0" noProof="0" dirty="0">
                <a:solidFill>
                  <a:srgbClr val="0070C0"/>
                </a:solidFill>
                <a:effectLst>
                  <a:outerShdw blurRad="38100" dist="38100" dir="2700000" algn="tl">
                    <a:srgbClr val="C0C0C0"/>
                  </a:outerShdw>
                </a:effectLst>
                <a:ea typeface="宋体" panose="02010600030101010101" pitchFamily="2" charset="-122"/>
                <a:cs typeface="Arial" panose="020B0604020202020204" pitchFamily="34" charset="0"/>
                <a:sym typeface="+mn-ea"/>
              </a:rPr>
            </a:br>
            <a:br>
              <a:rPr kumimoji="0" lang="en-US" altLang="zh-CN" sz="1600" b="1" kern="1200" cap="none" spc="0" normalizeH="0" baseline="0" noProof="0" dirty="0">
                <a:solidFill>
                  <a:srgbClr val="0070C0"/>
                </a:solidFill>
                <a:effectLst>
                  <a:outerShdw blurRad="38100" dist="38100" dir="2700000" algn="tl">
                    <a:srgbClr val="C0C0C0"/>
                  </a:outerShdw>
                </a:effectLst>
                <a:latin typeface="Arial" panose="020B0604020202020204" pitchFamily="34" charset="0"/>
                <a:ea typeface="宋体" panose="02010600030101010101" pitchFamily="2" charset="-122"/>
                <a:cs typeface="Arial" panose="020B0604020202020204" pitchFamily="34" charset="0"/>
              </a:rPr>
            </a:br>
            <a:endParaRPr lang="en-US" altLang="zh-CN" sz="3200">
              <a:solidFill>
                <a:schemeClr val="accent1"/>
              </a:solidFill>
              <a:effectLst>
                <a:outerShdw blurRad="38100" dist="25400" dir="5400000" algn="ctr" rotWithShape="0">
                  <a:srgbClr val="6E747A">
                    <a:alpha val="43000"/>
                  </a:srgbClr>
                </a:outerShdw>
              </a:effectLst>
              <a:latin typeface="Verdana" panose="020B0604030504040204" pitchFamily="34" charset="0"/>
              <a:cs typeface="Verdana" panose="020B0604030504040204" pitchFamily="34" charset="0"/>
              <a:sym typeface="+mn-ea"/>
            </a:endParaRPr>
          </a:p>
        </p:txBody>
      </p:sp>
      <p:sp>
        <p:nvSpPr>
          <p:cNvPr id="3" name="文本占位符 2"/>
          <p:cNvSpPr>
            <a:spLocks noGrp="1"/>
          </p:cNvSpPr>
          <p:nvPr>
            <p:ph type="body" sz="half" idx="2"/>
          </p:nvPr>
        </p:nvSpPr>
        <p:spPr>
          <a:xfrm>
            <a:off x="6350635" y="2033905"/>
            <a:ext cx="5227320" cy="4129405"/>
          </a:xfrm>
        </p:spPr>
        <p:txBody>
          <a:bodyPr>
            <a:normAutofit fontScale="70000"/>
          </a:bodyPr>
          <a:p>
            <a:r>
              <a:rPr lang="en-US" altLang="zh-CN">
                <a:solidFill>
                  <a:schemeClr val="tx1"/>
                </a:solidFill>
                <a:latin typeface="Calibri" panose="020F0502020204030204" pitchFamily="34" charset="0"/>
                <a:sym typeface="+mn-ea"/>
              </a:rPr>
              <a:t> Multech PCBA subsidiaries are located in Shenzhen, Huizhou. We are dedicated to providing one-stop services that also includes SMT, DIP soldering, assembly ,testing and box building. Our factories have 20 SMT lines equipped with FUJI pick and place machine, solder paste printers, 10 temperature zones reflow ovens, wave soldering, BGA rework platform, etc. </a:t>
            </a:r>
            <a:endParaRPr lang="en-US" altLang="zh-CN" dirty="0">
              <a:solidFill>
                <a:schemeClr val="tx1"/>
              </a:solidFill>
              <a:latin typeface="Calibri" panose="020F0502020204030204" pitchFamily="34" charset="0"/>
            </a:endParaRPr>
          </a:p>
          <a:p>
            <a:r>
              <a:rPr lang="en-US" altLang="zh-CN">
                <a:solidFill>
                  <a:srgbClr val="0054A8"/>
                </a:solidFill>
                <a:latin typeface="Calibri" panose="020F0502020204030204" pitchFamily="34" charset="0"/>
                <a:ea typeface="宋体" panose="02010600030101010101" pitchFamily="2" charset="-122"/>
                <a:sym typeface="+mn-ea"/>
              </a:rPr>
              <a:t>Multech provides the best flexible manufacturing solutions for prototype, medium and small volume orders.</a:t>
            </a:r>
            <a:endParaRPr lang="en-US" altLang="zh-CN">
              <a:solidFill>
                <a:srgbClr val="0054A8"/>
              </a:solidFill>
              <a:latin typeface="Calibri" panose="020F0502020204030204" pitchFamily="34" charset="0"/>
              <a:ea typeface="宋体" panose="02010600030101010101" pitchFamily="2" charset="-122"/>
              <a:sym typeface="+mn-ea"/>
            </a:endParaRPr>
          </a:p>
          <a:p>
            <a:pPr marL="342900" marR="0" lvl="0" indent="-342900" algn="l" defTabSz="914400" rtl="0" eaLnBrk="1" fontAlgn="base" latinLnBrk="0" hangingPunct="1">
              <a:lnSpc>
                <a:spcPct val="100000"/>
              </a:lnSpc>
              <a:spcBef>
                <a:spcPts val="700"/>
              </a:spcBef>
              <a:spcAft>
                <a:spcPct val="0"/>
              </a:spcAft>
              <a:buClrTx/>
              <a:buSzTx/>
              <a:buFont typeface="Wingdings" panose="05000000000000000000" pitchFamily="2" charset="2"/>
              <a:buChar char="Ø"/>
              <a:defRPr/>
            </a:pPr>
            <a:r>
              <a:rPr lang="en-US" altLang="zh-CN" b="1" spc="0" noProof="0" smtClean="0">
                <a:ln>
                  <a:noFill/>
                </a:ln>
                <a:solidFill>
                  <a:schemeClr val="accent5">
                    <a:lumMod val="60000"/>
                    <a:lumOff val="40000"/>
                  </a:schemeClr>
                </a:solidFill>
                <a:effectLst/>
                <a:uLnTx/>
                <a:latin typeface="Calibri" panose="020F0502020204030204" pitchFamily="34" charset="0"/>
                <a:ea typeface="宋体" panose="02010600030101010101" pitchFamily="2" charset="-122"/>
                <a:sym typeface="+mn-ea"/>
              </a:rPr>
              <a:t>20</a:t>
            </a:r>
            <a:r>
              <a:rPr lang="en-US" altLang="zh-CN" spc="0" noProof="0" smtClean="0">
                <a:ln>
                  <a:noFill/>
                </a:ln>
                <a:solidFill>
                  <a:schemeClr val="accent5">
                    <a:lumMod val="60000"/>
                    <a:lumOff val="40000"/>
                  </a:schemeClr>
                </a:solidFill>
                <a:effectLst/>
                <a:uLnTx/>
                <a:latin typeface="Calibri" panose="020F0502020204030204" pitchFamily="34" charset="0"/>
                <a:ea typeface="宋体" panose="02010600030101010101" pitchFamily="2" charset="-122"/>
                <a:sym typeface="+mn-ea"/>
              </a:rPr>
              <a:t> </a:t>
            </a:r>
            <a:r>
              <a:rPr lang="en-US" altLang="zh-CN" spc="0" noProof="0" smtClean="0">
                <a:ln>
                  <a:noFill/>
                </a:ln>
                <a:solidFill>
                  <a:schemeClr val="tx1"/>
                </a:solidFill>
                <a:effectLst/>
                <a:uLnTx/>
                <a:latin typeface="Calibri" panose="020F0502020204030204" pitchFamily="34" charset="0"/>
                <a:ea typeface="宋体" panose="02010600030101010101" pitchFamily="2" charset="-122"/>
                <a:sym typeface="+mn-ea"/>
              </a:rPr>
              <a:t>SMT lines in Shenzhen, Shanghai and Chengdu factories </a:t>
            </a:r>
            <a:endParaRPr kumimoji="0" lang="en-US" altLang="zh-CN" b="0" i="0" u="none" strike="noStrike" kern="1200" cap="none" spc="0" normalizeH="0" baseline="0" noProof="0" dirty="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342900" marR="0" lvl="0" indent="-342900" algn="l" defTabSz="914400" rtl="0" eaLnBrk="1" fontAlgn="base" latinLnBrk="0" hangingPunct="1">
              <a:lnSpc>
                <a:spcPct val="100000"/>
              </a:lnSpc>
              <a:spcBef>
                <a:spcPts val="700"/>
              </a:spcBef>
              <a:spcAft>
                <a:spcPct val="0"/>
              </a:spcAft>
              <a:buClrTx/>
              <a:buSzTx/>
              <a:buFont typeface="Wingdings" panose="05000000000000000000" pitchFamily="2" charset="2"/>
              <a:buChar char="Ø"/>
              <a:defRPr/>
            </a:pPr>
            <a:r>
              <a:rPr lang="en-US" altLang="zh-CN" spc="0" noProof="0" smtClean="0">
                <a:ln>
                  <a:noFill/>
                </a:ln>
                <a:solidFill>
                  <a:schemeClr val="tx1"/>
                </a:solidFill>
                <a:effectLst/>
                <a:uLnTx/>
                <a:latin typeface="Calibri" panose="020F0502020204030204" pitchFamily="34" charset="0"/>
                <a:ea typeface="宋体" panose="02010600030101010101" pitchFamily="2" charset="-122"/>
                <a:sym typeface="+mn-ea"/>
              </a:rPr>
              <a:t>FUJI XPF/NXT III /AIMEX III, AOI, SPI, XRAY, First Article Inspection</a:t>
            </a:r>
            <a:endParaRPr kumimoji="0" lang="en-US" altLang="zh-CN" b="0" i="0" u="none" strike="noStrike" kern="1200" cap="none" spc="0" normalizeH="0" baseline="0" noProof="0" dirty="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342900" marR="0" lvl="0" indent="-342900" algn="l" defTabSz="914400" rtl="0" eaLnBrk="1" fontAlgn="base" latinLnBrk="0" hangingPunct="1">
              <a:lnSpc>
                <a:spcPct val="100000"/>
              </a:lnSpc>
              <a:spcBef>
                <a:spcPts val="700"/>
              </a:spcBef>
              <a:spcAft>
                <a:spcPct val="0"/>
              </a:spcAft>
              <a:buClrTx/>
              <a:buSzTx/>
              <a:buFont typeface="Wingdings" panose="05000000000000000000" pitchFamily="2" charset="2"/>
              <a:buChar char="Ø"/>
              <a:defRPr/>
            </a:pPr>
            <a:r>
              <a:rPr lang="en-US" altLang="zh-CN" b="1" spc="0" noProof="0" smtClean="0">
                <a:ln>
                  <a:noFill/>
                </a:ln>
                <a:solidFill>
                  <a:schemeClr val="accent5">
                    <a:lumMod val="60000"/>
                    <a:lumOff val="40000"/>
                  </a:schemeClr>
                </a:solidFill>
                <a:effectLst/>
                <a:uLnTx/>
                <a:latin typeface="Calibri" panose="020F0502020204030204" pitchFamily="34" charset="0"/>
                <a:ea typeface="宋体" panose="02010600030101010101" pitchFamily="2" charset="-122"/>
                <a:sym typeface="+mn-ea"/>
              </a:rPr>
              <a:t>1,600</a:t>
            </a:r>
            <a:r>
              <a:rPr b="1" spc="0" noProof="0" smtClean="0">
                <a:ln>
                  <a:noFill/>
                </a:ln>
                <a:solidFill>
                  <a:schemeClr val="accent5">
                    <a:lumMod val="60000"/>
                    <a:lumOff val="40000"/>
                  </a:schemeClr>
                </a:solidFill>
                <a:effectLst/>
                <a:uLnTx/>
                <a:latin typeface="Calibri" panose="020F0502020204030204" pitchFamily="34" charset="0"/>
                <a:ea typeface="宋体" panose="02010600030101010101" pitchFamily="2" charset="-122"/>
                <a:sym typeface="+mn-ea"/>
              </a:rPr>
              <a:t>㎡</a:t>
            </a:r>
            <a:r>
              <a:rPr lang="en-US" altLang="zh-CN" spc="0" noProof="0" smtClean="0">
                <a:ln>
                  <a:noFill/>
                </a:ln>
                <a:solidFill>
                  <a:schemeClr val="accent5">
                    <a:lumMod val="60000"/>
                    <a:lumOff val="40000"/>
                  </a:schemeClr>
                </a:solidFill>
                <a:effectLst/>
                <a:uLnTx/>
                <a:latin typeface="Calibri" panose="020F0502020204030204" pitchFamily="34" charset="0"/>
                <a:ea typeface="宋体" panose="02010600030101010101" pitchFamily="2" charset="-122"/>
                <a:sym typeface="+mn-ea"/>
              </a:rPr>
              <a:t> </a:t>
            </a:r>
            <a:r>
              <a:rPr lang="en-US" altLang="zh-CN" spc="0" noProof="0" smtClean="0">
                <a:ln>
                  <a:noFill/>
                </a:ln>
                <a:solidFill>
                  <a:schemeClr val="tx1"/>
                </a:solidFill>
                <a:effectLst/>
                <a:uLnTx/>
                <a:latin typeface="Calibri" panose="020F0502020204030204" pitchFamily="34" charset="0"/>
                <a:ea typeface="宋体" panose="02010600030101010101" pitchFamily="2" charset="-122"/>
                <a:sym typeface="+mn-ea"/>
              </a:rPr>
              <a:t>R&amp;C warehouse with 10,000+ kinds of R&amp;C in stock</a:t>
            </a:r>
            <a:endParaRPr kumimoji="0" lang="en-US" altLang="zh-CN" b="0" i="0" u="none" strike="noStrike" kern="1200" cap="none" spc="0" normalizeH="0" baseline="0" noProof="0" dirty="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342900" marR="0" lvl="0" indent="-342900" algn="l" defTabSz="914400" rtl="0" eaLnBrk="1" fontAlgn="base" latinLnBrk="0" hangingPunct="1">
              <a:lnSpc>
                <a:spcPct val="100000"/>
              </a:lnSpc>
              <a:spcBef>
                <a:spcPts val="700"/>
              </a:spcBef>
              <a:spcAft>
                <a:spcPct val="0"/>
              </a:spcAft>
              <a:buClrTx/>
              <a:buSzTx/>
              <a:buFont typeface="Wingdings" panose="05000000000000000000" pitchFamily="2" charset="2"/>
              <a:buChar char="Ø"/>
              <a:defRPr/>
            </a:pPr>
            <a:r>
              <a:rPr lang="en-US" altLang="zh-CN" spc="0" noProof="0" smtClean="0">
                <a:ln>
                  <a:noFill/>
                </a:ln>
                <a:solidFill>
                  <a:schemeClr val="tx1"/>
                </a:solidFill>
                <a:effectLst/>
                <a:uLnTx/>
                <a:latin typeface="Calibri" panose="020F0502020204030204" pitchFamily="34" charset="0"/>
                <a:ea typeface="宋体" panose="02010600030101010101" pitchFamily="2" charset="-122"/>
                <a:sym typeface="+mn-ea"/>
              </a:rPr>
              <a:t>Inductor, ferrite beads and connector in stock</a:t>
            </a:r>
            <a:endParaRPr kumimoji="0" lang="en-US" altLang="zh-CN" b="0" i="0" u="none" strike="noStrike" kern="1200" cap="none" spc="0" normalizeH="0" baseline="0" noProof="0" dirty="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342900" marR="0" lvl="0" indent="-342900" algn="l" defTabSz="914400" rtl="0" eaLnBrk="1" fontAlgn="base" latinLnBrk="0" hangingPunct="1">
              <a:lnSpc>
                <a:spcPct val="100000"/>
              </a:lnSpc>
              <a:spcBef>
                <a:spcPts val="700"/>
              </a:spcBef>
              <a:spcAft>
                <a:spcPct val="0"/>
              </a:spcAft>
              <a:buClrTx/>
              <a:buSzTx/>
              <a:buFont typeface="Wingdings" panose="05000000000000000000" pitchFamily="2" charset="2"/>
              <a:buChar char="Ø"/>
              <a:defRPr/>
            </a:pPr>
            <a:r>
              <a:rPr lang="sv-SE" altLang="zh-CN" spc="0" noProof="0" smtClean="0">
                <a:ln>
                  <a:noFill/>
                </a:ln>
                <a:solidFill>
                  <a:schemeClr val="tx1"/>
                </a:solidFill>
                <a:effectLst/>
                <a:uLnTx/>
                <a:latin typeface="Calibri" panose="020F0502020204030204" pitchFamily="34" charset="0"/>
                <a:ea typeface="宋体" panose="02010600030101010101" pitchFamily="2" charset="-122"/>
                <a:sym typeface="+mn-ea"/>
              </a:rPr>
              <a:t>Min SMD:</a:t>
            </a:r>
            <a:r>
              <a:rPr lang="sv-SE" altLang="zh-CN" spc="0" noProof="0" smtClean="0">
                <a:ln>
                  <a:noFill/>
                </a:ln>
                <a:solidFill>
                  <a:schemeClr val="accent5">
                    <a:lumMod val="60000"/>
                    <a:lumOff val="40000"/>
                  </a:schemeClr>
                </a:solidFill>
                <a:effectLst/>
                <a:uLnTx/>
                <a:latin typeface="Calibri" panose="020F0502020204030204" pitchFamily="34" charset="0"/>
                <a:ea typeface="宋体" panose="02010600030101010101" pitchFamily="2" charset="-122"/>
                <a:sym typeface="+mn-ea"/>
              </a:rPr>
              <a:t> </a:t>
            </a:r>
            <a:r>
              <a:rPr lang="sv-SE" altLang="zh-CN" b="1" spc="0" noProof="0" smtClean="0">
                <a:ln>
                  <a:noFill/>
                </a:ln>
                <a:solidFill>
                  <a:schemeClr val="accent5">
                    <a:lumMod val="60000"/>
                    <a:lumOff val="40000"/>
                  </a:schemeClr>
                </a:solidFill>
                <a:effectLst/>
                <a:uLnTx/>
                <a:latin typeface="Calibri" panose="020F0502020204030204" pitchFamily="34" charset="0"/>
                <a:ea typeface="宋体" panose="02010600030101010101" pitchFamily="2" charset="-122"/>
                <a:sym typeface="+mn-ea"/>
              </a:rPr>
              <a:t>03015</a:t>
            </a:r>
            <a:r>
              <a:rPr lang="sv-SE" altLang="zh-CN" spc="0" noProof="0" smtClean="0">
                <a:ln>
                  <a:noFill/>
                </a:ln>
                <a:solidFill>
                  <a:schemeClr val="tx1"/>
                </a:solidFill>
                <a:effectLst/>
                <a:uLnTx/>
                <a:latin typeface="Calibri" panose="020F0502020204030204" pitchFamily="34" charset="0"/>
                <a:ea typeface="宋体" panose="02010600030101010101" pitchFamily="2" charset="-122"/>
                <a:sym typeface="+mn-ea"/>
              </a:rPr>
              <a:t>, 01005, 0201, 0.35mm BGA</a:t>
            </a:r>
            <a:endParaRPr kumimoji="0" lang="en-US" altLang="zh-CN" b="0" i="0" u="none" strike="noStrike" kern="1200" cap="none" spc="0" normalizeH="0" baseline="0" noProof="0" dirty="0" smtClean="0">
              <a:ln>
                <a:noFill/>
              </a:ln>
              <a:solidFill>
                <a:schemeClr val="tx1"/>
              </a:solidFill>
              <a:effectLst/>
              <a:uLnTx/>
              <a:uFillTx/>
              <a:latin typeface="Calibri" panose="020F0502020204030204" pitchFamily="34" charset="0"/>
              <a:ea typeface="宋体" panose="02010600030101010101" pitchFamily="2" charset="-122"/>
              <a:cs typeface="+mn-cs"/>
            </a:endParaRPr>
          </a:p>
          <a:p>
            <a:endParaRPr lang="zh-CN" altLang="en-US" dirty="0">
              <a:solidFill>
                <a:srgbClr val="0054A8"/>
              </a:solidFill>
              <a:latin typeface="Calibri" panose="020F0502020204030204" pitchFamily="34" charset="0"/>
              <a:ea typeface="宋体" panose="02010600030101010101" pitchFamily="2" charset="-122"/>
            </a:endParaRPr>
          </a:p>
          <a:p>
            <a:endParaRPr lang="zh-CN" altLang="en-US"/>
          </a:p>
        </p:txBody>
      </p:sp>
      <p:pic>
        <p:nvPicPr>
          <p:cNvPr id="5" name="图片占位符 4"/>
          <p:cNvPicPr>
            <a:picLocks noChangeAspect="1"/>
          </p:cNvPicPr>
          <p:nvPr>
            <p:ph type="pic" idx="1"/>
          </p:nvPr>
        </p:nvPicPr>
        <p:blipFill>
          <a:blip r:embed="rId1"/>
          <a:stretch>
            <a:fillRect/>
          </a:stretch>
        </p:blipFill>
        <p:spPr>
          <a:xfrm>
            <a:off x="608330" y="170815"/>
            <a:ext cx="10424795" cy="1245870"/>
          </a:xfrm>
          <a:prstGeom prst="rect">
            <a:avLst/>
          </a:prstGeom>
        </p:spPr>
      </p:pic>
      <p:pic>
        <p:nvPicPr>
          <p:cNvPr id="7" name="图片 6"/>
          <p:cNvPicPr>
            <a:picLocks noChangeAspect="1"/>
          </p:cNvPicPr>
          <p:nvPr/>
        </p:nvPicPr>
        <p:blipFill>
          <a:blip r:embed="rId2"/>
          <a:stretch>
            <a:fillRect/>
          </a:stretch>
        </p:blipFill>
        <p:spPr>
          <a:xfrm>
            <a:off x="743585" y="2396490"/>
            <a:ext cx="3527425" cy="2245995"/>
          </a:xfrm>
          <a:prstGeom prst="rect">
            <a:avLst/>
          </a:prstGeom>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olidFill>
                  <a:schemeClr val="accent1"/>
                </a:solidFill>
                <a:effectLst>
                  <a:outerShdw blurRad="38100" dist="25400" dir="5400000" algn="ctr" rotWithShape="0">
                    <a:srgbClr val="6E747A">
                      <a:alpha val="43000"/>
                    </a:srgbClr>
                  </a:outerShdw>
                </a:effectLst>
                <a:latin typeface="Verdana" panose="020B0604030504040204" pitchFamily="34" charset="0"/>
                <a:cs typeface="Verdana" panose="020B0604030504040204" pitchFamily="34" charset="0"/>
                <a:sym typeface="+mn-ea"/>
              </a:rPr>
              <a:t>Parts Quality Control</a:t>
            </a:r>
            <a:endParaRPr lang="zh-CN" altLang="en-US"/>
          </a:p>
        </p:txBody>
      </p:sp>
      <p:pic>
        <p:nvPicPr>
          <p:cNvPr id="4" name="内容占位符 3"/>
          <p:cNvPicPr>
            <a:picLocks noChangeAspect="1"/>
          </p:cNvPicPr>
          <p:nvPr>
            <p:ph idx="1"/>
          </p:nvPr>
        </p:nvPicPr>
        <p:blipFill>
          <a:blip r:embed="rId1"/>
          <a:stretch>
            <a:fillRect/>
          </a:stretch>
        </p:blipFill>
        <p:spPr>
          <a:xfrm>
            <a:off x="680085" y="1314450"/>
            <a:ext cx="11085195" cy="4794250"/>
          </a:xfrm>
          <a:prstGeom prst="rect">
            <a:avLst/>
          </a:prstGeom>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3200">
                <a:ln/>
                <a:solidFill>
                  <a:schemeClr val="accent1"/>
                </a:solidFill>
                <a:effectLst>
                  <a:outerShdw blurRad="38100" dist="25400" dir="5400000" algn="ctr" rotWithShape="0">
                    <a:srgbClr val="6E747A">
                      <a:alpha val="43000"/>
                    </a:srgbClr>
                  </a:outerShdw>
                </a:effectLst>
              </a:rPr>
              <a:t>PCBA </a:t>
            </a:r>
            <a:endParaRPr lang="en-US" altLang="zh-CN" sz="3200">
              <a:ln/>
              <a:solidFill>
                <a:schemeClr val="accent1"/>
              </a:solidFill>
              <a:effectLst>
                <a:outerShdw blurRad="38100" dist="25400" dir="5400000" algn="ctr" rotWithShape="0">
                  <a:srgbClr val="6E747A">
                    <a:alpha val="43000"/>
                  </a:srgbClr>
                </a:outerShdw>
              </a:effectLst>
            </a:endParaRPr>
          </a:p>
        </p:txBody>
      </p:sp>
      <p:pic>
        <p:nvPicPr>
          <p:cNvPr id="5" name="图片 4"/>
          <p:cNvPicPr>
            <a:picLocks noChangeAspect="1"/>
          </p:cNvPicPr>
          <p:nvPr/>
        </p:nvPicPr>
        <p:blipFill>
          <a:blip r:embed="rId1"/>
          <a:stretch>
            <a:fillRect/>
          </a:stretch>
        </p:blipFill>
        <p:spPr>
          <a:xfrm>
            <a:off x="501015" y="1305560"/>
            <a:ext cx="4908550" cy="2249170"/>
          </a:xfrm>
          <a:prstGeom prst="rect">
            <a:avLst/>
          </a:prstGeom>
        </p:spPr>
      </p:pic>
      <p:pic>
        <p:nvPicPr>
          <p:cNvPr id="6" name="图片 5"/>
          <p:cNvPicPr>
            <a:picLocks noChangeAspect="1"/>
          </p:cNvPicPr>
          <p:nvPr/>
        </p:nvPicPr>
        <p:blipFill>
          <a:blip r:embed="rId2"/>
          <a:stretch>
            <a:fillRect/>
          </a:stretch>
        </p:blipFill>
        <p:spPr>
          <a:xfrm>
            <a:off x="8336915" y="1313815"/>
            <a:ext cx="3578225" cy="2240915"/>
          </a:xfrm>
          <a:prstGeom prst="rect">
            <a:avLst/>
          </a:prstGeom>
        </p:spPr>
      </p:pic>
      <p:pic>
        <p:nvPicPr>
          <p:cNvPr id="7" name="图片 6"/>
          <p:cNvPicPr>
            <a:picLocks noChangeAspect="1"/>
          </p:cNvPicPr>
          <p:nvPr/>
        </p:nvPicPr>
        <p:blipFill>
          <a:blip r:embed="rId3"/>
          <a:stretch>
            <a:fillRect/>
          </a:stretch>
        </p:blipFill>
        <p:spPr>
          <a:xfrm>
            <a:off x="501015" y="3853815"/>
            <a:ext cx="3772535" cy="2387600"/>
          </a:xfrm>
          <a:prstGeom prst="rect">
            <a:avLst/>
          </a:prstGeom>
        </p:spPr>
      </p:pic>
      <p:pic>
        <p:nvPicPr>
          <p:cNvPr id="8" name="图片 7"/>
          <p:cNvPicPr>
            <a:picLocks noChangeAspect="1"/>
          </p:cNvPicPr>
          <p:nvPr/>
        </p:nvPicPr>
        <p:blipFill>
          <a:blip r:embed="rId4"/>
          <a:stretch>
            <a:fillRect/>
          </a:stretch>
        </p:blipFill>
        <p:spPr>
          <a:xfrm>
            <a:off x="8336915" y="3921760"/>
            <a:ext cx="3655060" cy="2319655"/>
          </a:xfrm>
          <a:prstGeom prst="rect">
            <a:avLst/>
          </a:prstGeom>
        </p:spPr>
      </p:pic>
      <p:pic>
        <p:nvPicPr>
          <p:cNvPr id="9" name="图片 8"/>
          <p:cNvPicPr>
            <a:picLocks noChangeAspect="1"/>
          </p:cNvPicPr>
          <p:nvPr/>
        </p:nvPicPr>
        <p:blipFill>
          <a:blip r:embed="rId5"/>
          <a:stretch>
            <a:fillRect/>
          </a:stretch>
        </p:blipFill>
        <p:spPr>
          <a:xfrm>
            <a:off x="4358640" y="3853815"/>
            <a:ext cx="3893820" cy="2319655"/>
          </a:xfrm>
          <a:prstGeom prst="rect">
            <a:avLst/>
          </a:prstGeom>
        </p:spPr>
      </p:pic>
      <p:pic>
        <p:nvPicPr>
          <p:cNvPr id="11" name="内容占位符 10"/>
          <p:cNvPicPr>
            <a:picLocks noChangeAspect="1"/>
          </p:cNvPicPr>
          <p:nvPr>
            <p:ph idx="1"/>
          </p:nvPr>
        </p:nvPicPr>
        <p:blipFill>
          <a:blip r:embed="rId6"/>
          <a:stretch>
            <a:fillRect/>
          </a:stretch>
        </p:blipFill>
        <p:spPr>
          <a:xfrm>
            <a:off x="5409565" y="1429385"/>
            <a:ext cx="2927350" cy="2133600"/>
          </a:xfrm>
          <a:prstGeom prst="rect">
            <a:avLst/>
          </a:prstGeom>
        </p:spPr>
      </p:pic>
    </p:spTree>
    <p:custDataLst>
      <p:tags r:id="rId7"/>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11575" y="607765"/>
            <a:ext cx="10969200" cy="705600"/>
          </a:xfrm>
        </p:spPr>
        <p:txBody>
          <a:bodyPr>
            <a:normAutofit/>
          </a:bodyPr>
          <a:p>
            <a:r>
              <a:rPr lang="en-US" altLang="zh-CN">
                <a:solidFill>
                  <a:schemeClr val="accent1"/>
                </a:solidFill>
                <a:effectLst>
                  <a:outerShdw blurRad="38100" dist="25400" dir="5400000" algn="ctr" rotWithShape="0">
                    <a:srgbClr val="6E747A">
                      <a:alpha val="43000"/>
                    </a:srgbClr>
                  </a:outerShdw>
                </a:effectLst>
                <a:latin typeface="Verdana" panose="020B0604030504040204" pitchFamily="34" charset="0"/>
                <a:cs typeface="Verdana" panose="020B0604030504040204" pitchFamily="34" charset="0"/>
                <a:sym typeface="+mn-ea"/>
              </a:rPr>
              <a:t>Pain Points of Parts Sourcing</a:t>
            </a:r>
            <a:endParaRPr lang="zh-CN" altLang="en-US"/>
          </a:p>
        </p:txBody>
      </p:sp>
      <p:pic>
        <p:nvPicPr>
          <p:cNvPr id="4" name="内容占位符 3"/>
          <p:cNvPicPr>
            <a:picLocks noChangeAspect="1"/>
          </p:cNvPicPr>
          <p:nvPr>
            <p:ph idx="1"/>
          </p:nvPr>
        </p:nvPicPr>
        <p:blipFill>
          <a:blip r:embed="rId1"/>
          <a:stretch>
            <a:fillRect/>
          </a:stretch>
        </p:blipFill>
        <p:spPr>
          <a:xfrm>
            <a:off x="752475" y="1313180"/>
            <a:ext cx="10689590" cy="3856355"/>
          </a:xfrm>
          <a:prstGeom prst="rect">
            <a:avLst/>
          </a:prstGeom>
        </p:spPr>
      </p:pic>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sz="3200">
                <a:solidFill>
                  <a:schemeClr val="accent1"/>
                </a:solidFill>
                <a:effectLst>
                  <a:outerShdw blurRad="38100" dist="25400" dir="5400000" algn="ctr" rotWithShape="0">
                    <a:srgbClr val="6E747A">
                      <a:alpha val="43000"/>
                    </a:srgbClr>
                  </a:outerShdw>
                </a:effectLst>
                <a:latin typeface="Verdana" panose="020B0604030504040204" pitchFamily="34" charset="0"/>
                <a:cs typeface="Verdana" panose="020B0604030504040204" pitchFamily="34" charset="0"/>
                <a:sym typeface="+mn-ea"/>
              </a:rPr>
              <a:t>Buy On Demand</a:t>
            </a:r>
            <a:endParaRPr lang="en-US" altLang="zh-CN" sz="3200">
              <a:solidFill>
                <a:schemeClr val="accent1"/>
              </a:solidFill>
              <a:effectLst>
                <a:outerShdw blurRad="38100" dist="25400" dir="5400000" algn="ctr" rotWithShape="0">
                  <a:srgbClr val="6E747A">
                    <a:alpha val="43000"/>
                  </a:srgbClr>
                </a:outerShdw>
              </a:effectLst>
              <a:latin typeface="Verdana" panose="020B0604030504040204" pitchFamily="34" charset="0"/>
              <a:cs typeface="Verdana" panose="020B0604030504040204" pitchFamily="34" charset="0"/>
              <a:sym typeface="+mn-ea"/>
            </a:endParaRPr>
          </a:p>
        </p:txBody>
      </p:sp>
      <p:pic>
        <p:nvPicPr>
          <p:cNvPr id="4" name="内容占位符 3"/>
          <p:cNvPicPr>
            <a:picLocks noChangeAspect="1"/>
          </p:cNvPicPr>
          <p:nvPr>
            <p:ph idx="1"/>
          </p:nvPr>
        </p:nvPicPr>
        <p:blipFill>
          <a:blip r:embed="rId1"/>
          <a:stretch>
            <a:fillRect/>
          </a:stretch>
        </p:blipFill>
        <p:spPr>
          <a:xfrm>
            <a:off x="607695" y="1313815"/>
            <a:ext cx="10969625" cy="5106670"/>
          </a:xfrm>
          <a:prstGeom prst="rect">
            <a:avLst/>
          </a:prstGeom>
        </p:spPr>
      </p:pic>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sz="3200">
                <a:solidFill>
                  <a:srgbClr val="0070C0"/>
                </a:solidFill>
                <a:latin typeface="Verdana" panose="020B0604030504040204" pitchFamily="34" charset="0"/>
                <a:cs typeface="Verdana" panose="020B0604030504040204" pitchFamily="34" charset="0"/>
                <a:sym typeface="+mn-ea"/>
              </a:rPr>
              <a:t>You may confuse you will have to...</a:t>
            </a:r>
            <a:endParaRPr lang="zh-CN" altLang="en-US" sz="3200"/>
          </a:p>
        </p:txBody>
      </p:sp>
      <p:pic>
        <p:nvPicPr>
          <p:cNvPr id="4" name="内容占位符 3"/>
          <p:cNvPicPr>
            <a:picLocks noChangeAspect="1"/>
          </p:cNvPicPr>
          <p:nvPr>
            <p:ph idx="1"/>
          </p:nvPr>
        </p:nvPicPr>
        <p:blipFill>
          <a:blip r:embed="rId1"/>
          <a:stretch>
            <a:fillRect/>
          </a:stretch>
        </p:blipFill>
        <p:spPr>
          <a:xfrm>
            <a:off x="607695" y="1313180"/>
            <a:ext cx="11118850" cy="4375785"/>
          </a:xfrm>
          <a:prstGeom prst="rect">
            <a:avLst/>
          </a:prstGeom>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olidFill>
                  <a:schemeClr val="accent1"/>
                </a:solidFill>
                <a:effectLst>
                  <a:outerShdw blurRad="38100" dist="25400" dir="5400000" algn="ctr" rotWithShape="0">
                    <a:srgbClr val="6E747A">
                      <a:alpha val="43000"/>
                    </a:srgbClr>
                  </a:outerShdw>
                </a:effectLst>
                <a:latin typeface="Verdana" panose="020B0604030504040204" pitchFamily="34" charset="0"/>
                <a:cs typeface="Verdana" panose="020B0604030504040204" pitchFamily="34" charset="0"/>
                <a:sym typeface="+mn-ea"/>
              </a:rPr>
              <a:t>Quality Assurance</a:t>
            </a:r>
            <a:endParaRPr lang="zh-CN" altLang="en-US"/>
          </a:p>
        </p:txBody>
      </p:sp>
      <p:pic>
        <p:nvPicPr>
          <p:cNvPr id="4" name="内容占位符 3"/>
          <p:cNvPicPr>
            <a:picLocks noChangeAspect="1"/>
          </p:cNvPicPr>
          <p:nvPr>
            <p:ph idx="1"/>
          </p:nvPr>
        </p:nvPicPr>
        <p:blipFill>
          <a:blip r:embed="rId1"/>
          <a:stretch>
            <a:fillRect/>
          </a:stretch>
        </p:blipFill>
        <p:spPr>
          <a:xfrm>
            <a:off x="612140" y="1313815"/>
            <a:ext cx="10968355" cy="4605655"/>
          </a:xfrm>
          <a:prstGeom prst="rect">
            <a:avLst/>
          </a:prstGeom>
        </p:spPr>
      </p:pic>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sz="3110">
                <a:solidFill>
                  <a:schemeClr val="accent1"/>
                </a:solidFill>
                <a:effectLst>
                  <a:outerShdw blurRad="38100" dist="25400" dir="5400000" algn="ctr" rotWithShape="0">
                    <a:srgbClr val="6E747A">
                      <a:alpha val="43000"/>
                    </a:srgbClr>
                  </a:outerShdw>
                </a:effectLst>
                <a:latin typeface="Verdana" panose="020B0604030504040204" pitchFamily="34" charset="0"/>
                <a:cs typeface="Verdana" panose="020B0604030504040204" pitchFamily="34" charset="0"/>
                <a:sym typeface="+mn-ea"/>
              </a:rPr>
              <a:t>Multech, help you save costs, time &amp; efforts</a:t>
            </a:r>
            <a:br>
              <a:rPr lang="zh-CN" altLang="en-US" dirty="0">
                <a:latin typeface="Verdana" panose="020B0604030504040204" pitchFamily="34" charset="0"/>
                <a:ea typeface="Verdana" panose="020B0604030504040204" pitchFamily="34" charset="0"/>
              </a:rPr>
            </a:br>
            <a:endParaRPr lang="zh-CN" altLang="en-US"/>
          </a:p>
        </p:txBody>
      </p:sp>
      <p:pic>
        <p:nvPicPr>
          <p:cNvPr id="4" name="内容占位符 3"/>
          <p:cNvPicPr>
            <a:picLocks noChangeAspect="1"/>
          </p:cNvPicPr>
          <p:nvPr>
            <p:ph idx="1"/>
          </p:nvPr>
        </p:nvPicPr>
        <p:blipFill>
          <a:blip r:embed="rId1"/>
          <a:stretch>
            <a:fillRect/>
          </a:stretch>
        </p:blipFill>
        <p:spPr>
          <a:xfrm>
            <a:off x="703580" y="1236345"/>
            <a:ext cx="10874375" cy="3798570"/>
          </a:xfrm>
          <a:prstGeom prst="rect">
            <a:avLst/>
          </a:prstGeom>
        </p:spPr>
      </p:pic>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olidFill>
                  <a:schemeClr val="accent1"/>
                </a:solidFill>
                <a:effectLst>
                  <a:outerShdw blurRad="38100" dist="25400" dir="5400000" algn="ctr" rotWithShape="0">
                    <a:srgbClr val="6E747A">
                      <a:alpha val="43000"/>
                    </a:srgbClr>
                  </a:outerShdw>
                </a:effectLst>
                <a:latin typeface="Verdana" panose="020B0604030504040204" pitchFamily="34" charset="0"/>
                <a:cs typeface="Verdana" panose="020B0604030504040204" pitchFamily="34" charset="0"/>
                <a:sym typeface="+mn-ea"/>
              </a:rPr>
              <a:t>From idea to production!</a:t>
            </a:r>
            <a:endParaRPr lang="zh-CN" altLang="en-US"/>
          </a:p>
        </p:txBody>
      </p:sp>
      <p:pic>
        <p:nvPicPr>
          <p:cNvPr id="4" name="内容占位符 3"/>
          <p:cNvPicPr>
            <a:picLocks noChangeAspect="1"/>
          </p:cNvPicPr>
          <p:nvPr>
            <p:ph idx="1"/>
          </p:nvPr>
        </p:nvPicPr>
        <p:blipFill>
          <a:blip r:embed="rId1"/>
          <a:stretch>
            <a:fillRect/>
          </a:stretch>
        </p:blipFill>
        <p:spPr>
          <a:xfrm>
            <a:off x="723900" y="1515110"/>
            <a:ext cx="10852785" cy="3874135"/>
          </a:xfrm>
          <a:prstGeom prst="rect">
            <a:avLst/>
          </a:prstGeom>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olidFill>
                  <a:schemeClr val="accent1"/>
                </a:solidFill>
                <a:effectLst>
                  <a:outerShdw blurRad="38100" dist="25400" dir="5400000" algn="ctr" rotWithShape="0">
                    <a:srgbClr val="6E747A">
                      <a:alpha val="43000"/>
                    </a:srgbClr>
                  </a:outerShdw>
                </a:effectLst>
                <a:latin typeface="Verdana" panose="020B0604030504040204" pitchFamily="34" charset="0"/>
                <a:cs typeface="Verdana" panose="020B0604030504040204" pitchFamily="34" charset="0"/>
                <a:sym typeface="+mn-ea"/>
              </a:rPr>
              <a:t>Partners</a:t>
            </a:r>
            <a:endParaRPr lang="zh-CN" altLang="en-US"/>
          </a:p>
        </p:txBody>
      </p:sp>
      <p:pic>
        <p:nvPicPr>
          <p:cNvPr id="4" name="内容占位符 3"/>
          <p:cNvPicPr>
            <a:picLocks noChangeAspect="1"/>
          </p:cNvPicPr>
          <p:nvPr>
            <p:ph idx="1"/>
          </p:nvPr>
        </p:nvPicPr>
        <p:blipFill>
          <a:blip r:embed="rId1"/>
          <a:stretch>
            <a:fillRect/>
          </a:stretch>
        </p:blipFill>
        <p:spPr>
          <a:xfrm>
            <a:off x="749935" y="1313815"/>
            <a:ext cx="10826750" cy="5162550"/>
          </a:xfrm>
          <a:prstGeom prst="rect">
            <a:avLst/>
          </a:prstGeom>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spc="0" noProof="0" smtClean="0">
                <a:solidFill>
                  <a:schemeClr val="accent1"/>
                </a:solidFill>
                <a:effectLst>
                  <a:outerShdw blurRad="38100" dist="25400" dir="5400000" algn="ctr" rotWithShape="0">
                    <a:srgbClr val="6E747A">
                      <a:alpha val="43000"/>
                    </a:srgbClr>
                  </a:outerShdw>
                </a:effectLst>
                <a:uLnTx/>
                <a:latin typeface="Arial Unicode MS" panose="020B0604020202020204" charset="-122"/>
                <a:ea typeface="宋体" panose="02010600030101010101" pitchFamily="2" charset="-122"/>
                <a:cs typeface="Arial Unicode MS" panose="020B0604020202020204" charset="-122"/>
                <a:sym typeface="+mn-ea"/>
              </a:rPr>
              <a:t>Contact </a:t>
            </a:r>
            <a:endParaRPr lang="en-US" altLang="zh-CN" spc="0" noProof="0" smtClean="0">
              <a:solidFill>
                <a:schemeClr val="accent1"/>
              </a:solidFill>
              <a:effectLst>
                <a:outerShdw blurRad="38100" dist="25400" dir="5400000" algn="ctr" rotWithShape="0">
                  <a:srgbClr val="6E747A">
                    <a:alpha val="43000"/>
                  </a:srgbClr>
                </a:outerShdw>
              </a:effectLst>
              <a:uLnTx/>
              <a:latin typeface="Arial Unicode MS" panose="020B0604020202020204" charset="-122"/>
              <a:ea typeface="宋体" panose="02010600030101010101" pitchFamily="2" charset="-122"/>
              <a:cs typeface="Arial Unicode MS" panose="020B0604020202020204" charset="-122"/>
              <a:sym typeface="+mn-ea"/>
            </a:endParaRPr>
          </a:p>
        </p:txBody>
      </p:sp>
      <p:pic>
        <p:nvPicPr>
          <p:cNvPr id="5" name="图片占位符 4"/>
          <p:cNvPicPr>
            <a:picLocks noChangeAspect="1"/>
          </p:cNvPicPr>
          <p:nvPr>
            <p:ph idx="1"/>
          </p:nvPr>
        </p:nvPicPr>
        <p:blipFill>
          <a:blip r:embed="rId1"/>
          <a:stretch>
            <a:fillRect/>
          </a:stretch>
        </p:blipFill>
        <p:spPr>
          <a:xfrm>
            <a:off x="608330" y="1536065"/>
            <a:ext cx="5220970" cy="840105"/>
          </a:xfrm>
          <a:prstGeom prst="rect">
            <a:avLst/>
          </a:prstGeom>
        </p:spPr>
      </p:pic>
      <p:sp>
        <p:nvSpPr>
          <p:cNvPr id="4" name="文本框 3"/>
          <p:cNvSpPr txBox="1"/>
          <p:nvPr/>
        </p:nvSpPr>
        <p:spPr>
          <a:xfrm>
            <a:off x="608330" y="2629535"/>
            <a:ext cx="9043670" cy="3291840"/>
          </a:xfrm>
          <a:prstGeom prst="rect">
            <a:avLst/>
          </a:prstGeom>
          <a:noFill/>
        </p:spPr>
        <p:txBody>
          <a:bodyPr wrap="square" rtlCol="0" anchor="t">
            <a:spAutoFit/>
          </a:bodyPr>
          <a:p>
            <a:pPr algn="l"/>
            <a:r>
              <a:rPr lang="en-US" altLang="zh-CN" sz="1600" noProof="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sym typeface="+mn-ea"/>
              </a:rPr>
              <a:t>Address:701-708,ShiYuan Building2,FengHuang Garden,BaiShiXia Community,</a:t>
            </a:r>
            <a:br>
              <a:rPr lang="en-US" altLang="zh-CN" sz="1600" noProof="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sym typeface="+mn-ea"/>
              </a:rPr>
            </a:br>
            <a:r>
              <a:rPr lang="en-US" altLang="zh-CN" sz="1600" noProof="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sym typeface="+mn-ea"/>
              </a:rPr>
              <a:t>FuYong Street,Baoan district,ShenZhen,China</a:t>
            </a:r>
            <a:endParaRPr lang="en-US" altLang="zh-CN" sz="1600" noProof="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sym typeface="+mn-ea"/>
            </a:endParaRPr>
          </a:p>
          <a:p>
            <a:pPr algn="l"/>
            <a:endParaRPr lang="en-US" altLang="zh-CN" sz="1600" noProof="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sym typeface="+mn-ea"/>
            </a:endParaRPr>
          </a:p>
          <a:p>
            <a:pPr algn="l"/>
            <a:r>
              <a:rPr lang="en-US" altLang="zh-CN" sz="1600" noProof="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sym typeface="+mn-ea"/>
              </a:rPr>
              <a:t>ShenZhen factory : Yanchuan Industrial,Songgang,Bao'an,Shenzhen China. </a:t>
            </a:r>
            <a:br>
              <a:rPr lang="en-US" altLang="zh-CN" sz="1600" noProof="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sym typeface="+mn-ea"/>
              </a:rPr>
            </a:br>
            <a:r>
              <a:rPr lang="en-US" altLang="zh-CN" sz="1600" noProof="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sym typeface="+mn-ea"/>
              </a:rPr>
              <a:t>Huizhou factory : Longshan Road, west area,da ya wan,Huizhou City,Guangdong,China</a:t>
            </a:r>
            <a:endParaRPr lang="en-US" altLang="zh-CN" sz="1600" noProof="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sym typeface="+mn-ea"/>
            </a:endParaRPr>
          </a:p>
          <a:p>
            <a:pPr algn="l"/>
            <a:endParaRPr lang="en-US" altLang="zh-CN" sz="1600" noProof="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sym typeface="+mn-ea"/>
            </a:endParaRPr>
          </a:p>
          <a:p>
            <a:pPr algn="l"/>
            <a:r>
              <a:rPr lang="en-US" altLang="zh-CN" sz="1600" noProof="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sym typeface="+mn-ea"/>
              </a:rPr>
              <a:t>Phone:+86-755-66828019-888</a:t>
            </a:r>
            <a:endParaRPr lang="en-US" altLang="zh-CN" sz="1600" noProof="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sym typeface="+mn-ea"/>
            </a:endParaRPr>
          </a:p>
          <a:p>
            <a:pPr algn="l"/>
            <a:r>
              <a:rPr lang="en-US" altLang="zh-CN" sz="1600" noProof="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sym typeface="+mn-ea"/>
              </a:rPr>
              <a:t>Mobile phone:+86(0)13828754294</a:t>
            </a:r>
            <a:endParaRPr lang="en-US" altLang="zh-CN" sz="1600" noProof="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sym typeface="+mn-ea"/>
            </a:endParaRPr>
          </a:p>
          <a:p>
            <a:pPr algn="l"/>
            <a:r>
              <a:rPr lang="en-US" altLang="zh-CN" sz="1600" noProof="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sym typeface="+mn-ea"/>
              </a:rPr>
              <a:t>E-mail:Steven@multech-pcb.com</a:t>
            </a:r>
            <a:endParaRPr lang="en-US" altLang="zh-CN" sz="1600" noProof="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sym typeface="+mn-ea"/>
            </a:endParaRPr>
          </a:p>
          <a:p>
            <a:pPr algn="l"/>
            <a:endParaRPr lang="en-US" altLang="zh-CN" sz="1600" noProof="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sym typeface="+mn-ea"/>
            </a:endParaRPr>
          </a:p>
          <a:p>
            <a:pPr algn="l"/>
            <a:r>
              <a:rPr lang="en-US" altLang="zh-CN" sz="1600" noProof="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sym typeface="+mn-ea"/>
              </a:rPr>
              <a:t>Website:www.multech-pcb.com</a:t>
            </a:r>
            <a:endParaRPr lang="en-US" altLang="zh-CN" sz="1600" noProof="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sym typeface="+mn-ea"/>
            </a:endParaRPr>
          </a:p>
          <a:p>
            <a:pPr algn="l"/>
            <a:r>
              <a:rPr lang="en-US" altLang="zh-CN" sz="1600" noProof="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sym typeface="+mn-ea"/>
              </a:rPr>
              <a:t>              www.</a:t>
            </a:r>
            <a:r>
              <a:rPr lang="en-US" altLang="zh-CN" sz="1600" noProof="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sym typeface="+mn-ea"/>
              </a:rPr>
              <a:t>multech-group.com</a:t>
            </a:r>
            <a:endParaRPr lang="en-US" altLang="zh-CN" sz="1600" noProof="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sym typeface="+mn-ea"/>
            </a:endParaRPr>
          </a:p>
          <a:p>
            <a:pPr algn="l"/>
            <a:endParaRPr lang="en-US" altLang="zh-CN" sz="1600" noProof="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sym typeface="+mn-ea"/>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50520" y="596900"/>
            <a:ext cx="11249660" cy="705485"/>
          </a:xfrm>
        </p:spPr>
        <p:txBody>
          <a:bodyPr>
            <a:normAutofit/>
          </a:bodyPr>
          <a:p>
            <a:r>
              <a:rPr lang="en-US" altLang="zh-CN" sz="3200">
                <a:solidFill>
                  <a:schemeClr val="accent1"/>
                </a:solidFill>
                <a:effectLst>
                  <a:outerShdw blurRad="38100" dist="25400" dir="5400000" algn="ctr" rotWithShape="0">
                    <a:srgbClr val="6E747A">
                      <a:alpha val="43000"/>
                    </a:srgbClr>
                  </a:outerShdw>
                </a:effectLst>
                <a:latin typeface="Verdana" panose="020B0604030504040204" pitchFamily="34" charset="0"/>
                <a:cs typeface="Verdana" panose="020B0604030504040204" pitchFamily="34" charset="0"/>
                <a:sym typeface="+mn-ea"/>
              </a:rPr>
              <a:t>PCBA Factories</a:t>
            </a:r>
            <a:endParaRPr lang="zh-CN" altLang="en-US" sz="3200"/>
          </a:p>
        </p:txBody>
      </p:sp>
      <p:pic>
        <p:nvPicPr>
          <p:cNvPr id="35844" name="Picture 12" descr="C:\Users\wenlibing1210\Desktop\pcba-sz.jpg"/>
          <p:cNvPicPr>
            <a:picLocks noChangeAspect="1"/>
          </p:cNvPicPr>
          <p:nvPr>
            <p:ph idx="1"/>
          </p:nvPr>
        </p:nvPicPr>
        <p:blipFill>
          <a:blip r:embed="rId1"/>
          <a:stretch>
            <a:fillRect/>
          </a:stretch>
        </p:blipFill>
        <p:spPr>
          <a:xfrm>
            <a:off x="438785" y="1508760"/>
            <a:ext cx="11308080" cy="4923790"/>
          </a:xfrm>
          <a:prstGeom prst="rect">
            <a:avLst/>
          </a:prstGeom>
          <a:noFill/>
          <a:ln w="9525">
            <a:noFill/>
          </a:ln>
        </p:spPr>
      </p:pic>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553720" y="436245"/>
            <a:ext cx="10444480" cy="912495"/>
          </a:xfrm>
        </p:spPr>
        <p:txBody>
          <a:bodyPr>
            <a:normAutofit fontScale="90000"/>
          </a:bodyPr>
          <a:p>
            <a:pPr algn="l"/>
            <a:r>
              <a:rPr lang="en-US" altLang="zh-CN" sz="3555" dirty="0">
                <a:solidFill>
                  <a:schemeClr val="accent1"/>
                </a:solidFill>
                <a:effectLst>
                  <a:outerShdw blurRad="38100" dist="25400" dir="5400000" algn="ctr" rotWithShape="0">
                    <a:srgbClr val="6E747A">
                      <a:alpha val="43000"/>
                    </a:srgbClr>
                  </a:outerShdw>
                </a:effectLst>
                <a:latin typeface="Verdana" panose="020B0604030504040204" pitchFamily="34" charset="0"/>
                <a:cs typeface="Verdana" panose="020B0604030504040204" pitchFamily="34" charset="0"/>
                <a:sym typeface="+mn-ea"/>
              </a:rPr>
              <a:t>PCBA Capability</a:t>
            </a:r>
            <a:br>
              <a:rPr lang="zh-CN" altLang="en-US" sz="2000" dirty="0">
                <a:solidFill>
                  <a:schemeClr val="accent1"/>
                </a:solidFill>
                <a:effectLst>
                  <a:outerShdw blurRad="38100" dist="25400" dir="5400000" algn="ctr" rotWithShape="0">
                    <a:srgbClr val="6E747A">
                      <a:alpha val="43000"/>
                    </a:srgbClr>
                  </a:outerShdw>
                </a:effectLst>
                <a:latin typeface="Verdana" panose="020B0604030504040204" pitchFamily="34" charset="0"/>
                <a:ea typeface="Verdana" panose="020B0604030504040204" pitchFamily="34" charset="0"/>
              </a:rPr>
            </a:br>
            <a:endParaRPr lang="zh-CN" altLang="en-US" sz="2000" dirty="0">
              <a:solidFill>
                <a:schemeClr val="accent1"/>
              </a:solidFill>
              <a:effectLst>
                <a:outerShdw blurRad="38100" dist="25400" dir="5400000" algn="ctr" rotWithShape="0">
                  <a:srgbClr val="6E747A">
                    <a:alpha val="43000"/>
                  </a:srgbClr>
                </a:outerShdw>
              </a:effectLst>
              <a:latin typeface="Verdana" panose="020B0604030504040204" pitchFamily="34" charset="0"/>
              <a:ea typeface="Verdana" panose="020B0604030504040204" pitchFamily="34" charset="0"/>
            </a:endParaRPr>
          </a:p>
        </p:txBody>
      </p:sp>
      <p:sp>
        <p:nvSpPr>
          <p:cNvPr id="3" name="副标题 2"/>
          <p:cNvSpPr>
            <a:spLocks noGrp="1"/>
          </p:cNvSpPr>
          <p:nvPr>
            <p:ph type="subTitle" idx="1"/>
            <p:custDataLst>
              <p:tags r:id="rId2"/>
            </p:custDataLst>
          </p:nvPr>
        </p:nvSpPr>
        <p:spPr/>
        <p:txBody>
          <a:bodyPr/>
          <a:p>
            <a:r>
              <a:rPr lang="zh-CN" altLang="en-US"/>
              <a:t>单击输入您的封面副标题</a:t>
            </a:r>
            <a:endParaRPr lang="zh-CN" altLang="en-US"/>
          </a:p>
        </p:txBody>
      </p:sp>
      <p:pic>
        <p:nvPicPr>
          <p:cNvPr id="6" name="图片 5"/>
          <p:cNvPicPr>
            <a:picLocks noChangeAspect="1"/>
          </p:cNvPicPr>
          <p:nvPr/>
        </p:nvPicPr>
        <p:blipFill>
          <a:blip r:embed="rId3"/>
          <a:stretch>
            <a:fillRect/>
          </a:stretch>
        </p:blipFill>
        <p:spPr>
          <a:xfrm>
            <a:off x="367665" y="1115695"/>
            <a:ext cx="11462385" cy="558355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330" y="386080"/>
            <a:ext cx="10968990" cy="671195"/>
          </a:xfrm>
        </p:spPr>
        <p:txBody>
          <a:bodyPr/>
          <a:p>
            <a:r>
              <a:rPr lang="en-US" altLang="zh-CN" sz="3200">
                <a:solidFill>
                  <a:schemeClr val="accent1"/>
                </a:solidFill>
                <a:effectLst>
                  <a:outerShdw blurRad="38100" dist="25400" dir="5400000" algn="ctr" rotWithShape="0">
                    <a:srgbClr val="6E747A">
                      <a:alpha val="43000"/>
                    </a:srgbClr>
                  </a:outerShdw>
                </a:effectLst>
                <a:latin typeface="Verdana" panose="020B0604030504040204" pitchFamily="34" charset="0"/>
                <a:cs typeface="Verdana" panose="020B0604030504040204" pitchFamily="34" charset="0"/>
                <a:sym typeface="+mn-ea"/>
              </a:rPr>
              <a:t>PCBA Production Line</a:t>
            </a:r>
            <a:endParaRPr lang="zh-CN" altLang="en-US" sz="3200"/>
          </a:p>
        </p:txBody>
      </p:sp>
      <p:pic>
        <p:nvPicPr>
          <p:cNvPr id="4" name="内容占位符 3"/>
          <p:cNvPicPr>
            <a:picLocks noChangeAspect="1"/>
          </p:cNvPicPr>
          <p:nvPr>
            <p:ph idx="1"/>
          </p:nvPr>
        </p:nvPicPr>
        <p:blipFill>
          <a:blip r:embed="rId1"/>
          <a:stretch>
            <a:fillRect/>
          </a:stretch>
        </p:blipFill>
        <p:spPr>
          <a:xfrm>
            <a:off x="365760" y="1056640"/>
            <a:ext cx="11465560" cy="5501005"/>
          </a:xfrm>
          <a:prstGeom prst="rect">
            <a:avLst/>
          </a:prstGeom>
        </p:spPr>
      </p:pic>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330" y="441325"/>
            <a:ext cx="10968990" cy="872490"/>
          </a:xfrm>
        </p:spPr>
        <p:txBody>
          <a:bodyPr>
            <a:normAutofit/>
          </a:bodyPr>
          <a:p>
            <a:r>
              <a:rPr lang="en-US" altLang="zh-CN" sz="3200">
                <a:solidFill>
                  <a:schemeClr val="accent1"/>
                </a:solidFill>
                <a:effectLst>
                  <a:outerShdw blurRad="38100" dist="25400" dir="5400000" algn="ctr" rotWithShape="0">
                    <a:srgbClr val="6E747A">
                      <a:alpha val="43000"/>
                    </a:srgbClr>
                  </a:outerShdw>
                </a:effectLst>
                <a:latin typeface="Verdana" panose="020B0604030504040204" pitchFamily="34" charset="0"/>
                <a:cs typeface="Verdana" panose="020B0604030504040204" pitchFamily="34" charset="0"/>
                <a:sym typeface="+mn-ea"/>
              </a:rPr>
              <a:t>PCBA Factory Facilities</a:t>
            </a:r>
            <a:endParaRPr lang="zh-CN" altLang="en-US" sz="3200"/>
          </a:p>
        </p:txBody>
      </p:sp>
      <p:pic>
        <p:nvPicPr>
          <p:cNvPr id="4" name="内容占位符 3"/>
          <p:cNvPicPr>
            <a:picLocks noChangeAspect="1"/>
          </p:cNvPicPr>
          <p:nvPr>
            <p:ph idx="1"/>
          </p:nvPr>
        </p:nvPicPr>
        <p:blipFill>
          <a:blip r:embed="rId1"/>
          <a:stretch>
            <a:fillRect/>
          </a:stretch>
        </p:blipFill>
        <p:spPr>
          <a:xfrm>
            <a:off x="414655" y="1191260"/>
            <a:ext cx="11355705" cy="5177155"/>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24535" y="608330"/>
            <a:ext cx="10855960" cy="705485"/>
          </a:xfrm>
        </p:spPr>
        <p:txBody>
          <a:bodyPr>
            <a:normAutofit/>
          </a:bodyPr>
          <a:p>
            <a:r>
              <a:rPr lang="en-US" altLang="zh-CN" sz="3200">
                <a:solidFill>
                  <a:schemeClr val="accent1"/>
                </a:solidFill>
                <a:effectLst>
                  <a:outerShdw blurRad="38100" dist="25400" dir="5400000" algn="ctr" rotWithShape="0">
                    <a:srgbClr val="6E747A">
                      <a:alpha val="43000"/>
                    </a:srgbClr>
                  </a:outerShdw>
                </a:effectLst>
                <a:latin typeface="Verdana" panose="020B0604030504040204" pitchFamily="34" charset="0"/>
                <a:cs typeface="Verdana" panose="020B0604030504040204" pitchFamily="34" charset="0"/>
                <a:sym typeface="+mn-ea"/>
              </a:rPr>
              <a:t>PCBA Factory Facilities</a:t>
            </a:r>
            <a:endParaRPr lang="zh-CN" altLang="en-US" sz="3200"/>
          </a:p>
        </p:txBody>
      </p:sp>
      <p:pic>
        <p:nvPicPr>
          <p:cNvPr id="6" name="内容占位符 5"/>
          <p:cNvPicPr>
            <a:picLocks noChangeAspect="1"/>
          </p:cNvPicPr>
          <p:nvPr>
            <p:ph idx="1"/>
          </p:nvPr>
        </p:nvPicPr>
        <p:blipFill>
          <a:blip r:embed="rId1"/>
          <a:stretch>
            <a:fillRect/>
          </a:stretch>
        </p:blipFill>
        <p:spPr>
          <a:xfrm>
            <a:off x="582930" y="1313815"/>
            <a:ext cx="11139170" cy="4886960"/>
          </a:xfrm>
          <a:prstGeom prst="rect">
            <a:avLst/>
          </a:prstGeom>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38785" y="541020"/>
            <a:ext cx="11138535" cy="772795"/>
          </a:xfrm>
        </p:spPr>
        <p:txBody>
          <a:bodyPr>
            <a:normAutofit/>
          </a:bodyPr>
          <a:p>
            <a:r>
              <a:rPr lang="en-US" altLang="zh-CN" sz="3200">
                <a:solidFill>
                  <a:schemeClr val="accent1"/>
                </a:solidFill>
                <a:effectLst>
                  <a:outerShdw blurRad="38100" dist="25400" dir="5400000" algn="ctr" rotWithShape="0">
                    <a:srgbClr val="6E747A">
                      <a:alpha val="43000"/>
                    </a:srgbClr>
                  </a:outerShdw>
                </a:effectLst>
                <a:latin typeface="Verdana" panose="020B0604030504040204" pitchFamily="34" charset="0"/>
                <a:cs typeface="Verdana" panose="020B0604030504040204" pitchFamily="34" charset="0"/>
                <a:sym typeface="+mn-ea"/>
              </a:rPr>
              <a:t>Parts Purchasing</a:t>
            </a:r>
            <a:endParaRPr lang="zh-CN" altLang="en-US" sz="3200"/>
          </a:p>
        </p:txBody>
      </p:sp>
      <p:pic>
        <p:nvPicPr>
          <p:cNvPr id="5" name="内容占位符 4"/>
          <p:cNvPicPr>
            <a:picLocks noChangeAspect="1"/>
          </p:cNvPicPr>
          <p:nvPr>
            <p:ph idx="1"/>
          </p:nvPr>
        </p:nvPicPr>
        <p:blipFill>
          <a:blip r:embed="rId1"/>
          <a:stretch>
            <a:fillRect/>
          </a:stretch>
        </p:blipFill>
        <p:spPr>
          <a:xfrm>
            <a:off x="356235" y="1246505"/>
            <a:ext cx="11478895" cy="5245735"/>
          </a:xfrm>
          <a:prstGeom prst="rect">
            <a:avLst/>
          </a:prstGeom>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3200">
                <a:solidFill>
                  <a:schemeClr val="accent1"/>
                </a:solidFill>
                <a:effectLst>
                  <a:outerShdw blurRad="38100" dist="25400" dir="5400000" algn="ctr" rotWithShape="0">
                    <a:srgbClr val="6E747A">
                      <a:alpha val="43000"/>
                    </a:srgbClr>
                  </a:outerShdw>
                </a:effectLst>
                <a:latin typeface="Verdana" panose="020B0604030504040204" pitchFamily="34" charset="0"/>
                <a:cs typeface="Verdana" panose="020B0604030504040204" pitchFamily="34" charset="0"/>
                <a:sym typeface="+mn-ea"/>
              </a:rPr>
              <a:t>Supply-chain </a:t>
            </a:r>
            <a:endParaRPr lang="en-US" altLang="zh-CN" sz="3200">
              <a:solidFill>
                <a:schemeClr val="accent1"/>
              </a:solidFill>
              <a:effectLst>
                <a:outerShdw blurRad="38100" dist="25400" dir="5400000" algn="ctr" rotWithShape="0">
                  <a:srgbClr val="6E747A">
                    <a:alpha val="43000"/>
                  </a:srgbClr>
                </a:outerShdw>
              </a:effectLst>
              <a:latin typeface="Verdana" panose="020B0604030504040204" pitchFamily="34" charset="0"/>
              <a:cs typeface="Verdana" panose="020B0604030504040204" pitchFamily="34" charset="0"/>
              <a:sym typeface="+mn-ea"/>
            </a:endParaRPr>
          </a:p>
        </p:txBody>
      </p:sp>
      <p:sp>
        <p:nvSpPr>
          <p:cNvPr id="3" name="内容占位符 2"/>
          <p:cNvSpPr>
            <a:spLocks noGrp="1"/>
          </p:cNvSpPr>
          <p:nvPr>
            <p:ph idx="1"/>
          </p:nvPr>
        </p:nvSpPr>
        <p:spPr/>
        <p:txBody>
          <a:bodyPr/>
          <a:p>
            <a:pPr marL="342900" marR="0" lvl="0" indent="-342900" algn="l" defTabSz="914400" rtl="0" eaLnBrk="1" fontAlgn="base" latinLnBrk="0" hangingPunct="1">
              <a:lnSpc>
                <a:spcPct val="100000"/>
              </a:lnSpc>
              <a:spcBef>
                <a:spcPct val="50000"/>
              </a:spcBef>
              <a:spcAft>
                <a:spcPct val="0"/>
              </a:spcAft>
              <a:buClrTx/>
              <a:buSzTx/>
              <a:buFont typeface="Wingdings" panose="05000000000000000000" pitchFamily="2" charset="2"/>
              <a:buChar char="Ø"/>
              <a:defRPr/>
            </a:pPr>
            <a:r>
              <a:rPr lang="en-US" altLang="zh-CN" b="1" noProof="0" smtClean="0">
                <a:ln>
                  <a:noFill/>
                </a:ln>
                <a:solidFill>
                  <a:schemeClr val="accent5">
                    <a:lumMod val="60000"/>
                    <a:lumOff val="40000"/>
                  </a:schemeClr>
                </a:solidFill>
                <a:effectLst/>
                <a:uLnTx/>
                <a:latin typeface="Verdana" panose="020B0604030504040204" pitchFamily="34" charset="0"/>
                <a:ea typeface="Verdana" panose="020B0604030504040204" pitchFamily="34" charset="0"/>
                <a:cs typeface="Verdana" panose="020B0604030504040204" pitchFamily="34" charset="0"/>
                <a:sym typeface="+mn-ea"/>
              </a:rPr>
              <a:t>50+ </a:t>
            </a:r>
            <a:r>
              <a:rPr lang="en-US" altLang="zh-CN" noProof="0" smtClean="0">
                <a:ln>
                  <a:noFill/>
                </a:ln>
                <a:solidFill>
                  <a:schemeClr val="tx1"/>
                </a:solidFill>
                <a:effectLst/>
                <a:uLnTx/>
                <a:latin typeface="Verdana" panose="020B0604030504040204" pitchFamily="34" charset="0"/>
                <a:ea typeface="Verdana" panose="020B0604030504040204" pitchFamily="34" charset="0"/>
                <a:cs typeface="Verdana" panose="020B0604030504040204" pitchFamily="34" charset="0"/>
                <a:sym typeface="+mn-ea"/>
              </a:rPr>
              <a:t>staff focusing on parts sourcing</a:t>
            </a:r>
            <a:endParaRPr kumimoji="0" lang="en-US" altLang="zh-CN" b="0" i="0" u="none" strike="noStrike" kern="1200" cap="none" spc="0" normalizeH="0" baseline="0" noProof="0" dirty="0" smtClean="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ct val="50000"/>
              </a:spcBef>
              <a:spcAft>
                <a:spcPct val="0"/>
              </a:spcAft>
              <a:buClrTx/>
              <a:buSzTx/>
              <a:buFont typeface="Wingdings" panose="05000000000000000000" pitchFamily="2" charset="2"/>
              <a:buChar char="Ø"/>
              <a:defRPr/>
            </a:pPr>
            <a:r>
              <a:rPr lang="en-US" altLang="zh-CN" b="1" noProof="0" smtClean="0">
                <a:ln>
                  <a:noFill/>
                </a:ln>
                <a:solidFill>
                  <a:schemeClr val="accent5">
                    <a:lumMod val="60000"/>
                    <a:lumOff val="40000"/>
                  </a:schemeClr>
                </a:solidFill>
                <a:effectLst/>
                <a:uLnTx/>
                <a:latin typeface="Verdana" panose="020B0604030504040204" pitchFamily="34" charset="0"/>
                <a:ea typeface="Verdana" panose="020B0604030504040204" pitchFamily="34" charset="0"/>
                <a:cs typeface="Verdana" panose="020B0604030504040204" pitchFamily="34" charset="0"/>
                <a:sym typeface="+mn-ea"/>
              </a:rPr>
              <a:t>23+</a:t>
            </a:r>
            <a:r>
              <a:rPr lang="en-US" altLang="zh-CN" noProof="0" smtClean="0">
                <a:ln>
                  <a:noFill/>
                </a:ln>
                <a:solidFill>
                  <a:schemeClr val="accent5">
                    <a:lumMod val="60000"/>
                    <a:lumOff val="40000"/>
                  </a:schemeClr>
                </a:solidFill>
                <a:effectLst/>
                <a:uLnTx/>
                <a:latin typeface="Verdana" panose="020B0604030504040204" pitchFamily="34" charset="0"/>
                <a:ea typeface="Verdana" panose="020B0604030504040204" pitchFamily="34" charset="0"/>
                <a:cs typeface="Verdana" panose="020B0604030504040204" pitchFamily="34" charset="0"/>
                <a:sym typeface="+mn-ea"/>
              </a:rPr>
              <a:t> </a:t>
            </a:r>
            <a:r>
              <a:rPr lang="en-US" altLang="zh-CN" noProof="0" smtClean="0">
                <a:ln>
                  <a:noFill/>
                </a:ln>
                <a:solidFill>
                  <a:schemeClr val="tx1"/>
                </a:solidFill>
                <a:effectLst/>
                <a:uLnTx/>
                <a:latin typeface="Verdana" panose="020B0604030504040204" pitchFamily="34" charset="0"/>
                <a:ea typeface="Verdana" panose="020B0604030504040204" pitchFamily="34" charset="0"/>
                <a:cs typeface="Verdana" panose="020B0604030504040204" pitchFamily="34" charset="0"/>
                <a:sym typeface="+mn-ea"/>
              </a:rPr>
              <a:t>years part sourcing experience</a:t>
            </a:r>
            <a:endParaRPr kumimoji="0" lang="en-US" altLang="zh-CN" b="0" i="0" u="none" strike="noStrike" kern="1200" cap="none" spc="0" normalizeH="0" baseline="0" noProof="0" dirty="0" smtClean="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ct val="50000"/>
              </a:spcBef>
              <a:spcAft>
                <a:spcPct val="0"/>
              </a:spcAft>
              <a:buClrTx/>
              <a:buSzTx/>
              <a:buFont typeface="Wingdings" panose="05000000000000000000" pitchFamily="2" charset="2"/>
              <a:buChar char="Ø"/>
              <a:defRPr/>
            </a:pPr>
            <a:r>
              <a:rPr lang="en-US" altLang="zh-CN" noProof="0" smtClean="0">
                <a:ln>
                  <a:noFill/>
                </a:ln>
                <a:solidFill>
                  <a:schemeClr val="tx1"/>
                </a:solidFill>
                <a:effectLst/>
                <a:uLnTx/>
                <a:latin typeface="Verdana" panose="020B0604030504040204" pitchFamily="34" charset="0"/>
                <a:ea typeface="Verdana" panose="020B0604030504040204" pitchFamily="34" charset="0"/>
                <a:cs typeface="Verdana" panose="020B0604030504040204" pitchFamily="34" charset="0"/>
                <a:sym typeface="+mn-ea"/>
              </a:rPr>
              <a:t>Project Dept., Engineering Dept., Sourcing Dept., QC Dept., Custom Dept.</a:t>
            </a:r>
            <a:endParaRPr kumimoji="0" lang="en-US" altLang="zh-CN" b="0" i="0" u="none" strike="noStrike" kern="1200" cap="none" spc="0" normalizeH="0" baseline="0" noProof="0" dirty="0" smtClean="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ct val="50000"/>
              </a:spcBef>
              <a:spcAft>
                <a:spcPct val="0"/>
              </a:spcAft>
              <a:buClrTx/>
              <a:buSzTx/>
              <a:buFont typeface="Wingdings" panose="05000000000000000000" pitchFamily="2" charset="2"/>
              <a:buChar char="Ø"/>
              <a:defRPr/>
            </a:pPr>
            <a:r>
              <a:rPr lang="en-US" altLang="zh-CN" noProof="0" smtClean="0">
                <a:ln>
                  <a:noFill/>
                </a:ln>
                <a:solidFill>
                  <a:schemeClr val="tx1"/>
                </a:solidFill>
                <a:effectLst/>
                <a:uLnTx/>
                <a:latin typeface="Verdana" panose="020B0604030504040204" pitchFamily="34" charset="0"/>
                <a:ea typeface="Verdana" panose="020B0604030504040204" pitchFamily="34" charset="0"/>
                <a:cs typeface="Verdana" panose="020B0604030504040204" pitchFamily="34" charset="0"/>
                <a:sym typeface="+mn-ea"/>
              </a:rPr>
              <a:t>Professional component validation engineers </a:t>
            </a:r>
            <a:endParaRPr kumimoji="0" lang="en-US" altLang="zh-CN" b="0" i="0" u="none" strike="noStrike" kern="1200" cap="none" spc="0" normalizeH="0" baseline="0" noProof="0" dirty="0" smtClean="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ct val="50000"/>
              </a:spcBef>
              <a:spcAft>
                <a:spcPct val="0"/>
              </a:spcAft>
              <a:buClrTx/>
              <a:buSzTx/>
              <a:buFont typeface="Wingdings" panose="05000000000000000000" pitchFamily="2" charset="2"/>
              <a:buChar char="Ø"/>
              <a:defRPr/>
            </a:pPr>
            <a:r>
              <a:rPr lang="en-US" altLang="zh-CN" noProof="0" smtClean="0">
                <a:ln>
                  <a:noFill/>
                </a:ln>
                <a:solidFill>
                  <a:schemeClr val="tx1"/>
                </a:solidFill>
                <a:effectLst/>
                <a:uLnTx/>
                <a:latin typeface="Verdana" panose="020B0604030504040204" pitchFamily="34" charset="0"/>
                <a:ea typeface="Verdana" panose="020B0604030504040204" pitchFamily="34" charset="0"/>
                <a:cs typeface="Verdana" panose="020B0604030504040204" pitchFamily="34" charset="0"/>
                <a:sym typeface="+mn-ea"/>
              </a:rPr>
              <a:t>Professional BOM engineers</a:t>
            </a:r>
            <a:endParaRPr kumimoji="0" lang="zh-CN" altLang="en-US" b="0" i="0" u="none" strike="noStrike" kern="1200" cap="none" spc="0" normalizeH="0" baseline="0" noProof="0" dirty="0" smtClean="0">
              <a:ln>
                <a:noFill/>
              </a:ln>
              <a:solidFill>
                <a:schemeClr val="tx1"/>
              </a:solidFill>
              <a:effectLst/>
              <a:uLnTx/>
              <a:uFillTx/>
              <a:latin typeface="Verdana" panose="020B0604030504040204" pitchFamily="34" charset="0"/>
              <a:ea typeface="宋体" panose="02010600030101010101" pitchFamily="2" charset="-122"/>
              <a:cs typeface="Verdana" panose="020B0604030504040204" pitchFamily="34" charset="0"/>
            </a:endParaRPr>
          </a:p>
          <a:p>
            <a:endParaRPr lang="zh-CN" altLang="en-US"/>
          </a:p>
        </p:txBody>
      </p:sp>
      <p:pic>
        <p:nvPicPr>
          <p:cNvPr id="4" name="图片 3"/>
          <p:cNvPicPr>
            <a:picLocks noChangeAspect="1"/>
          </p:cNvPicPr>
          <p:nvPr/>
        </p:nvPicPr>
        <p:blipFill>
          <a:blip r:embed="rId1"/>
          <a:stretch>
            <a:fillRect/>
          </a:stretch>
        </p:blipFill>
        <p:spPr>
          <a:xfrm>
            <a:off x="1017270" y="3395345"/>
            <a:ext cx="7280910" cy="318262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olidFill>
                  <a:schemeClr val="accent1"/>
                </a:solidFill>
                <a:effectLst>
                  <a:outerShdw blurRad="38100" dist="25400" dir="5400000" algn="ctr" rotWithShape="0">
                    <a:srgbClr val="6E747A">
                      <a:alpha val="43000"/>
                    </a:srgbClr>
                  </a:outerShdw>
                </a:effectLst>
                <a:latin typeface="Verdana" panose="020B0604030504040204" pitchFamily="34" charset="0"/>
                <a:cs typeface="Verdana" panose="020B0604030504040204" pitchFamily="34" charset="0"/>
                <a:sym typeface="+mn-ea"/>
              </a:rPr>
              <a:t>Warehouse</a:t>
            </a:r>
            <a:endParaRPr lang="zh-CN" altLang="en-US"/>
          </a:p>
        </p:txBody>
      </p:sp>
      <p:pic>
        <p:nvPicPr>
          <p:cNvPr id="4" name="内容占位符 3"/>
          <p:cNvPicPr>
            <a:picLocks noChangeAspect="1"/>
          </p:cNvPicPr>
          <p:nvPr>
            <p:ph idx="1"/>
          </p:nvPr>
        </p:nvPicPr>
        <p:blipFill>
          <a:blip r:embed="rId1"/>
          <a:stretch>
            <a:fillRect/>
          </a:stretch>
        </p:blipFill>
        <p:spPr>
          <a:xfrm>
            <a:off x="607695" y="1419860"/>
            <a:ext cx="11156950" cy="5022215"/>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6.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1750</Words>
  <Application>WPS 演示</Application>
  <PresentationFormat>宽屏</PresentationFormat>
  <Paragraphs>69</Paragraphs>
  <Slides>19</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Arial</vt:lpstr>
      <vt:lpstr>宋体</vt:lpstr>
      <vt:lpstr>Wingdings</vt:lpstr>
      <vt:lpstr>微软雅黑</vt:lpstr>
      <vt:lpstr>Verdana</vt:lpstr>
      <vt:lpstr>Calibri</vt:lpstr>
      <vt:lpstr>Arial Unicode MS</vt:lpstr>
      <vt:lpstr>Office 主题​​</vt:lpstr>
      <vt:lpstr>PCBA Subsidiaries       Your Best Partner  </vt:lpstr>
      <vt:lpstr>PCBA Factories</vt:lpstr>
      <vt:lpstr>PCBA Capability </vt:lpstr>
      <vt:lpstr>PCBA Production Line</vt:lpstr>
      <vt:lpstr>PCBA Factory Facilities</vt:lpstr>
      <vt:lpstr>PCBA Factory Facilities</vt:lpstr>
      <vt:lpstr>Parts Purchasing</vt:lpstr>
      <vt:lpstr>Supply-chain </vt:lpstr>
      <vt:lpstr>Warehouse</vt:lpstr>
      <vt:lpstr>Parts Quality Control</vt:lpstr>
      <vt:lpstr>PowerPoint 演示文稿</vt:lpstr>
      <vt:lpstr>Pain Points of Parts Sourcing</vt:lpstr>
      <vt:lpstr>Buy On Demand</vt:lpstr>
      <vt:lpstr>You may confuse you will have to...</vt:lpstr>
      <vt:lpstr>Quality Assurance</vt:lpstr>
      <vt:lpstr>Multech, help you save costs, time &amp; efforts </vt:lpstr>
      <vt:lpstr>From idea to production!</vt:lpstr>
      <vt:lpstr>Partners</vt:lpstr>
      <vt:lpstr>Contact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lenovo</dc:creator>
  <cp:lastModifiedBy>深圳健康体脂管理师(雪梨)</cp:lastModifiedBy>
  <cp:revision>118</cp:revision>
  <dcterms:created xsi:type="dcterms:W3CDTF">2019-06-19T02:08:00Z</dcterms:created>
  <dcterms:modified xsi:type="dcterms:W3CDTF">2020-12-30T11:39:07Z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